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6.xml" ContentType="application/vnd.openxmlformats-officedocument.drawingml.chart+xml"/>
  <Override PartName="/ppt/notesSlides/notesSlide73.xml" ContentType="application/vnd.openxmlformats-officedocument.presentationml.notesSlide+xml"/>
  <Override PartName="/ppt/charts/chart7.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6.xml" ContentType="application/vnd.openxmlformats-officedocument.presentationml.notesSlide+xml"/>
  <Override PartName="/ppt/charts/chart9.xml" ContentType="application/vnd.openxmlformats-officedocument.drawingml.chart+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4.xml" ContentType="application/vnd.openxmlformats-officedocument.themeOverride+xml"/>
  <Override PartName="/ppt/notesSlides/notesSlide82.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5.xml" ContentType="application/vnd.openxmlformats-officedocument.themeOverride+xml"/>
  <Override PartName="/ppt/notesSlides/notesSlide83.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6.xml" ContentType="application/vnd.openxmlformats-officedocument.themeOverride+xml"/>
  <Override PartName="/ppt/notesSlides/notesSlide84.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7.xml" ContentType="application/vnd.openxmlformats-officedocument.themeOverride+xml"/>
  <Override PartName="/ppt/notesSlides/notesSlide85.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8.xml" ContentType="application/vnd.openxmlformats-officedocument.themeOverride+xml"/>
  <Override PartName="/ppt/notesSlides/notesSlide86.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9.xml" ContentType="application/vnd.openxmlformats-officedocument.themeOverride+xml"/>
  <Override PartName="/ppt/notesSlides/notesSlide87.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88.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9.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90.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91.xml" ContentType="application/vnd.openxmlformats-officedocument.presentationml.notesSlide+xml"/>
  <Override PartName="/ppt/charts/chart21.xml" ContentType="application/vnd.openxmlformats-officedocument.drawingml.chart+xml"/>
  <Override PartName="/ppt/notesSlides/notesSlide92.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3.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4.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5.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6.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7.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8.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9.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100.xml" ContentType="application/vnd.openxmlformats-officedocument.presentationml.notesSlide+xml"/>
  <Override PartName="/ppt/charts/chart30.xml" ContentType="application/vnd.openxmlformats-officedocument.drawingml.chart+xml"/>
  <Override PartName="/ppt/notesSlides/notesSlide101.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102.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03.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104.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5.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6.xml" ContentType="application/vnd.openxmlformats-officedocument.presentationml.notesSlide+xml"/>
  <Override PartName="/ppt/charts/chart41.xml" ContentType="application/vnd.openxmlformats-officedocument.drawingml.chart+xml"/>
  <Override PartName="/ppt/drawings/drawing1.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7.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8.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9.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110.xml" ContentType="application/vnd.openxmlformats-officedocument.presentationml.notesSlid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11.xml" ContentType="application/vnd.openxmlformats-officedocument.presentationml.notesSlide+xml"/>
  <Override PartName="/ppt/charts/chart50.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51.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rts/chart52.xml" ContentType="application/vnd.openxmlformats-officedocument.drawingml.chart+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charts/chart53.xml" ContentType="application/vnd.openxmlformats-officedocument.drawingml.chart+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2.xml" ContentType="application/vnd.openxmlformats-officedocument.drawingml.chartshapes+xml"/>
  <Override PartName="/ppt/notesSlides/notesSlide148.xml" ContentType="application/vnd.openxmlformats-officedocument.presentationml.notesSlide+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149.xml" ContentType="application/vnd.openxmlformats-officedocument.presentationml.notesSlide+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3.xml" ContentType="application/vnd.openxmlformats-officedocument.drawingml.chartshapes+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drawings/drawing4.xml" ContentType="application/vnd.openxmlformats-officedocument.drawingml.chartshapes+xml"/>
  <Override PartName="/ppt/charts/chart59.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60.xml" ContentType="application/vnd.openxmlformats-officedocument.drawingml.chart+xml"/>
  <Override PartName="/ppt/charts/style52.xml" ContentType="application/vnd.ms-office.chartstyle+xml"/>
  <Override PartName="/ppt/charts/colors52.xml" ContentType="application/vnd.ms-office.chartcolorstyle+xml"/>
  <Override PartName="/ppt/drawings/drawing5.xml" ContentType="application/vnd.openxmlformats-officedocument.drawingml.chartshapes+xml"/>
  <Override PartName="/ppt/charts/chart61.xml" ContentType="application/vnd.openxmlformats-officedocument.drawingml.chart+xml"/>
  <Override PartName="/ppt/charts/style53.xml" ContentType="application/vnd.ms-office.chartstyle+xml"/>
  <Override PartName="/ppt/charts/colors53.xml" ContentType="application/vnd.ms-office.chartcolorstyl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37"/>
  </p:notesMasterIdLst>
  <p:sldIdLst>
    <p:sldId id="744" r:id="rId5"/>
    <p:sldId id="805" r:id="rId6"/>
    <p:sldId id="1093" r:id="rId7"/>
    <p:sldId id="2326" r:id="rId8"/>
    <p:sldId id="1584" r:id="rId9"/>
    <p:sldId id="1585" r:id="rId10"/>
    <p:sldId id="823" r:id="rId11"/>
    <p:sldId id="1587" r:id="rId12"/>
    <p:sldId id="2122" r:id="rId13"/>
    <p:sldId id="1588" r:id="rId14"/>
    <p:sldId id="818" r:id="rId15"/>
    <p:sldId id="1589" r:id="rId16"/>
    <p:sldId id="2123" r:id="rId17"/>
    <p:sldId id="2327" r:id="rId18"/>
    <p:sldId id="820" r:id="rId19"/>
    <p:sldId id="1591" r:id="rId20"/>
    <p:sldId id="1592" r:id="rId21"/>
    <p:sldId id="821" r:id="rId22"/>
    <p:sldId id="1926" r:id="rId23"/>
    <p:sldId id="1927" r:id="rId24"/>
    <p:sldId id="1814" r:id="rId25"/>
    <p:sldId id="1815" r:id="rId26"/>
    <p:sldId id="2322" r:id="rId27"/>
    <p:sldId id="2056" r:id="rId28"/>
    <p:sldId id="2324" r:id="rId29"/>
    <p:sldId id="2325" r:id="rId30"/>
    <p:sldId id="2059" r:id="rId31"/>
    <p:sldId id="1168" r:id="rId32"/>
    <p:sldId id="1169" r:id="rId33"/>
    <p:sldId id="2328" r:id="rId34"/>
    <p:sldId id="2062" r:id="rId35"/>
    <p:sldId id="2047" r:id="rId36"/>
    <p:sldId id="2048" r:id="rId37"/>
    <p:sldId id="2118" r:id="rId38"/>
    <p:sldId id="2075" r:id="rId39"/>
    <p:sldId id="2064" r:id="rId40"/>
    <p:sldId id="2065" r:id="rId41"/>
    <p:sldId id="2066" r:id="rId42"/>
    <p:sldId id="1340" r:id="rId43"/>
    <p:sldId id="2044" r:id="rId44"/>
    <p:sldId id="1826" r:id="rId45"/>
    <p:sldId id="1827" r:id="rId46"/>
    <p:sldId id="2055" r:id="rId47"/>
    <p:sldId id="1829" r:id="rId48"/>
    <p:sldId id="2483" r:id="rId49"/>
    <p:sldId id="2484" r:id="rId50"/>
    <p:sldId id="2485" r:id="rId51"/>
    <p:sldId id="2486" r:id="rId52"/>
    <p:sldId id="868" r:id="rId53"/>
    <p:sldId id="1067" r:id="rId54"/>
    <p:sldId id="1685" r:id="rId55"/>
    <p:sldId id="1713" r:id="rId56"/>
    <p:sldId id="1341" r:id="rId57"/>
    <p:sldId id="2329" r:id="rId58"/>
    <p:sldId id="846" r:id="rId59"/>
    <p:sldId id="856" r:id="rId60"/>
    <p:sldId id="855" r:id="rId61"/>
    <p:sldId id="2482" r:id="rId62"/>
    <p:sldId id="857" r:id="rId63"/>
    <p:sldId id="858" r:id="rId64"/>
    <p:sldId id="1338" r:id="rId65"/>
    <p:sldId id="1866" r:id="rId66"/>
    <p:sldId id="1865" r:id="rId67"/>
    <p:sldId id="1867" r:id="rId68"/>
    <p:sldId id="1860" r:id="rId69"/>
    <p:sldId id="1342" r:id="rId70"/>
    <p:sldId id="1056" r:id="rId71"/>
    <p:sldId id="1863" r:id="rId72"/>
    <p:sldId id="1859" r:id="rId73"/>
    <p:sldId id="1862" r:id="rId74"/>
    <p:sldId id="1855" r:id="rId75"/>
    <p:sldId id="1856" r:id="rId76"/>
    <p:sldId id="1857" r:id="rId77"/>
    <p:sldId id="1407" r:id="rId78"/>
    <p:sldId id="1747" r:id="rId79"/>
    <p:sldId id="2082" r:id="rId80"/>
    <p:sldId id="2083" r:id="rId81"/>
    <p:sldId id="2084" r:id="rId82"/>
    <p:sldId id="1045" r:id="rId83"/>
    <p:sldId id="2077" r:id="rId84"/>
    <p:sldId id="2078" r:id="rId85"/>
    <p:sldId id="1636" r:id="rId86"/>
    <p:sldId id="1743" r:id="rId87"/>
    <p:sldId id="1745" r:id="rId88"/>
    <p:sldId id="1047" r:id="rId89"/>
    <p:sldId id="2125" r:id="rId90"/>
    <p:sldId id="1666" r:id="rId91"/>
    <p:sldId id="1635" r:id="rId92"/>
    <p:sldId id="2114" r:id="rId93"/>
    <p:sldId id="1637" r:id="rId94"/>
    <p:sldId id="2145" r:id="rId95"/>
    <p:sldId id="1940" r:id="rId96"/>
    <p:sldId id="1941" r:id="rId97"/>
    <p:sldId id="1908" r:id="rId98"/>
    <p:sldId id="1942" r:id="rId99"/>
    <p:sldId id="1943" r:id="rId100"/>
    <p:sldId id="1837" r:id="rId101"/>
    <p:sldId id="2142" r:id="rId102"/>
    <p:sldId id="1911" r:id="rId103"/>
    <p:sldId id="1748" r:id="rId104"/>
    <p:sldId id="1614" r:id="rId105"/>
    <p:sldId id="835" r:id="rId106"/>
    <p:sldId id="1616" r:id="rId107"/>
    <p:sldId id="1617" r:id="rId108"/>
    <p:sldId id="1618" r:id="rId109"/>
    <p:sldId id="1619" r:id="rId110"/>
    <p:sldId id="1749" r:id="rId111"/>
    <p:sldId id="1750" r:id="rId112"/>
    <p:sldId id="1751" r:id="rId113"/>
    <p:sldId id="1572" r:id="rId114"/>
    <p:sldId id="1578" r:id="rId115"/>
    <p:sldId id="1752" r:id="rId116"/>
    <p:sldId id="1753" r:id="rId117"/>
    <p:sldId id="1754" r:id="rId118"/>
    <p:sldId id="1573" r:id="rId119"/>
    <p:sldId id="1579" r:id="rId120"/>
    <p:sldId id="1755" r:id="rId121"/>
    <p:sldId id="1756" r:id="rId122"/>
    <p:sldId id="1849" r:id="rId123"/>
    <p:sldId id="1850" r:id="rId124"/>
    <p:sldId id="1851" r:id="rId125"/>
    <p:sldId id="1852" r:id="rId126"/>
    <p:sldId id="1853" r:id="rId127"/>
    <p:sldId id="1854" r:id="rId128"/>
    <p:sldId id="1877" r:id="rId129"/>
    <p:sldId id="1878" r:id="rId130"/>
    <p:sldId id="1967" r:id="rId131"/>
    <p:sldId id="2115" r:id="rId132"/>
    <p:sldId id="2116" r:id="rId133"/>
    <p:sldId id="2076" r:id="rId134"/>
    <p:sldId id="2060" r:id="rId135"/>
    <p:sldId id="2146" r:id="rId136"/>
    <p:sldId id="2147" r:id="rId137"/>
    <p:sldId id="2148" r:id="rId138"/>
    <p:sldId id="2149" r:id="rId139"/>
    <p:sldId id="2150" r:id="rId140"/>
    <p:sldId id="1944" r:id="rId141"/>
    <p:sldId id="1925" r:id="rId142"/>
    <p:sldId id="1804" r:id="rId143"/>
    <p:sldId id="1805" r:id="rId144"/>
    <p:sldId id="2126" r:id="rId145"/>
    <p:sldId id="1806" r:id="rId146"/>
    <p:sldId id="1807" r:id="rId147"/>
    <p:sldId id="2117" r:id="rId148"/>
    <p:sldId id="1808" r:id="rId149"/>
    <p:sldId id="1809" r:id="rId150"/>
    <p:sldId id="2119" r:id="rId151"/>
    <p:sldId id="1787" r:id="rId152"/>
    <p:sldId id="1788" r:id="rId153"/>
    <p:sldId id="2120" r:id="rId154"/>
    <p:sldId id="1789" r:id="rId155"/>
    <p:sldId id="2127" r:id="rId156"/>
    <p:sldId id="1790" r:id="rId157"/>
    <p:sldId id="1662" r:id="rId158"/>
    <p:sldId id="1663" r:id="rId159"/>
    <p:sldId id="1664" r:id="rId160"/>
    <p:sldId id="1974" r:id="rId161"/>
    <p:sldId id="1665" r:id="rId162"/>
    <p:sldId id="1945" r:id="rId163"/>
    <p:sldId id="1810" r:id="rId164"/>
    <p:sldId id="2081" r:id="rId165"/>
    <p:sldId id="2128" r:id="rId166"/>
    <p:sldId id="1767" r:id="rId167"/>
    <p:sldId id="1707" r:id="rId168"/>
    <p:sldId id="2129" r:id="rId169"/>
    <p:sldId id="1708" r:id="rId170"/>
    <p:sldId id="2143" r:id="rId171"/>
    <p:sldId id="1709" r:id="rId172"/>
    <p:sldId id="2144" r:id="rId173"/>
    <p:sldId id="1710" r:id="rId174"/>
    <p:sldId id="2131" r:id="rId175"/>
    <p:sldId id="1711" r:id="rId176"/>
    <p:sldId id="2132" r:id="rId177"/>
    <p:sldId id="967" r:id="rId178"/>
    <p:sldId id="968" r:id="rId179"/>
    <p:sldId id="969" r:id="rId180"/>
    <p:sldId id="970" r:id="rId181"/>
    <p:sldId id="971" r:id="rId182"/>
    <p:sldId id="2471" r:id="rId183"/>
    <p:sldId id="974" r:id="rId184"/>
    <p:sldId id="2121" r:id="rId185"/>
    <p:sldId id="2487" r:id="rId186"/>
    <p:sldId id="2133" r:id="rId187"/>
    <p:sldId id="2167" r:id="rId188"/>
    <p:sldId id="2280" r:id="rId189"/>
    <p:sldId id="2310" r:id="rId190"/>
    <p:sldId id="2356" r:id="rId191"/>
    <p:sldId id="2473" r:id="rId192"/>
    <p:sldId id="979" r:id="rId193"/>
    <p:sldId id="1953" r:id="rId194"/>
    <p:sldId id="1954" r:id="rId195"/>
    <p:sldId id="2488" r:id="rId196"/>
    <p:sldId id="2092" r:id="rId197"/>
    <p:sldId id="2393" r:id="rId198"/>
    <p:sldId id="2394" r:id="rId199"/>
    <p:sldId id="2505" r:id="rId200"/>
    <p:sldId id="1955" r:id="rId201"/>
    <p:sldId id="2472" r:id="rId202"/>
    <p:sldId id="1956" r:id="rId203"/>
    <p:sldId id="1957" r:id="rId204"/>
    <p:sldId id="1958" r:id="rId205"/>
    <p:sldId id="1959" r:id="rId206"/>
    <p:sldId id="2093" r:id="rId207"/>
    <p:sldId id="2357" r:id="rId208"/>
    <p:sldId id="2474" r:id="rId209"/>
    <p:sldId id="2506" r:id="rId210"/>
    <p:sldId id="1960" r:id="rId211"/>
    <p:sldId id="2311" r:id="rId212"/>
    <p:sldId id="2507" r:id="rId213"/>
    <p:sldId id="2508" r:id="rId214"/>
    <p:sldId id="2509" r:id="rId215"/>
    <p:sldId id="2134" r:id="rId216"/>
    <p:sldId id="2312" r:id="rId217"/>
    <p:sldId id="2510" r:id="rId218"/>
    <p:sldId id="1964" r:id="rId219"/>
    <p:sldId id="2041" r:id="rId220"/>
    <p:sldId id="2087" r:id="rId221"/>
    <p:sldId id="2135" r:id="rId222"/>
    <p:sldId id="2282" r:id="rId223"/>
    <p:sldId id="2358" r:id="rId224"/>
    <p:sldId id="2511" r:id="rId225"/>
    <p:sldId id="1965" r:id="rId226"/>
    <p:sldId id="2036" r:id="rId227"/>
    <p:sldId id="2088" r:id="rId228"/>
    <p:sldId id="2250" r:id="rId229"/>
    <p:sldId id="2400" r:id="rId230"/>
    <p:sldId id="2512" r:id="rId231"/>
    <p:sldId id="2359" r:id="rId232"/>
    <p:sldId id="2534" r:id="rId233"/>
    <p:sldId id="802" r:id="rId234"/>
    <p:sldId id="817" r:id="rId235"/>
    <p:sldId id="1428" r:id="rId236"/>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12947A3-17ED-444F-115E-BE13C89699D9}" v="35" dt="2024-11-21T16:42:20.879"/>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0" d="100"/>
          <a:sy n="100" d="100"/>
        </p:scale>
        <p:origin x="270" y="9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notesMaster" Target="notesMasters/notesMaster1.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commentAuthors" Target="commentAuthors.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presProps" Target="presProps.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viewProps" Target="viewProps.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theme" Target="theme/theme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slide" Target="slides/slide232.xml"/><Relationship Id="rId26" Type="http://schemas.openxmlformats.org/officeDocument/2006/relationships/slide" Target="slides/slide22.xml"/><Relationship Id="rId231" Type="http://schemas.openxmlformats.org/officeDocument/2006/relationships/slide" Target="slides/slide227.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tableStyles" Target="tableStyles.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microsoft.com/office/2016/11/relationships/changesInfo" Target="changesInfos/changesInfo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microsoft.com/office/2015/10/relationships/revisionInfo" Target="revisionInfo.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microsoft.com/office/2018/10/relationships/authors" Target="authors.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106" Type="http://schemas.openxmlformats.org/officeDocument/2006/relationships/slide" Target="slides/slide102.xml"/><Relationship Id="rId127" Type="http://schemas.openxmlformats.org/officeDocument/2006/relationships/slide" Target="slides/slide12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IDY MUÑOZ SALINAS" userId="S::gestion.calidad@consorciopc.com::679d0cc1-20d6-4592-989b-a056a082cb6a" providerId="AD" clId="Web-{38CE7594-E0BF-8849-BAD5-CCB0C1F1540C}"/>
    <pc:docChg chg="addSld">
      <pc:chgData name="HEIDY MUÑOZ SALINAS" userId="S::gestion.calidad@consorciopc.com::679d0cc1-20d6-4592-989b-a056a082cb6a" providerId="AD" clId="Web-{38CE7594-E0BF-8849-BAD5-CCB0C1F1540C}" dt="2024-11-18T19:38:34.605" v="112"/>
      <pc:docMkLst>
        <pc:docMk/>
      </pc:docMkLst>
      <pc:sldChg chg="add">
        <pc:chgData name="HEIDY MUÑOZ SALINAS" userId="S::gestion.calidad@consorciopc.com::679d0cc1-20d6-4592-989b-a056a082cb6a" providerId="AD" clId="Web-{38CE7594-E0BF-8849-BAD5-CCB0C1F1540C}" dt="2024-11-18T19:38:31.823" v="41"/>
        <pc:sldMkLst>
          <pc:docMk/>
          <pc:sldMk cId="0" sldId="835"/>
        </pc:sldMkLst>
      </pc:sldChg>
      <pc:sldChg chg="add">
        <pc:chgData name="HEIDY MUÑOZ SALINAS" userId="S::gestion.calidad@consorciopc.com::679d0cc1-20d6-4592-989b-a056a082cb6a" providerId="AD" clId="Web-{38CE7594-E0BF-8849-BAD5-CCB0C1F1540C}" dt="2024-11-18T19:38:31.214" v="18"/>
        <pc:sldMkLst>
          <pc:docMk/>
          <pc:sldMk cId="0" sldId="1045"/>
        </pc:sldMkLst>
      </pc:sldChg>
      <pc:sldChg chg="add">
        <pc:chgData name="HEIDY MUÑOZ SALINAS" userId="S::gestion.calidad@consorciopc.com::679d0cc1-20d6-4592-989b-a056a082cb6a" providerId="AD" clId="Web-{38CE7594-E0BF-8849-BAD5-CCB0C1F1540C}" dt="2024-11-18T19:38:31.323" v="24"/>
        <pc:sldMkLst>
          <pc:docMk/>
          <pc:sldMk cId="0" sldId="1047"/>
        </pc:sldMkLst>
      </pc:sldChg>
      <pc:sldChg chg="add">
        <pc:chgData name="HEIDY MUÑOZ SALINAS" userId="S::gestion.calidad@consorciopc.com::679d0cc1-20d6-4592-989b-a056a082cb6a" providerId="AD" clId="Web-{38CE7594-E0BF-8849-BAD5-CCB0C1F1540C}" dt="2024-11-18T19:37:32.542" v="6"/>
        <pc:sldMkLst>
          <pc:docMk/>
          <pc:sldMk cId="3888107432" sldId="1056"/>
        </pc:sldMkLst>
      </pc:sldChg>
      <pc:sldChg chg="add">
        <pc:chgData name="HEIDY MUÑOZ SALINAS" userId="S::gestion.calidad@consorciopc.com::679d0cc1-20d6-4592-989b-a056a082cb6a" providerId="AD" clId="Web-{38CE7594-E0BF-8849-BAD5-CCB0C1F1540C}" dt="2024-11-18T19:37:32.432" v="0"/>
        <pc:sldMkLst>
          <pc:docMk/>
          <pc:sldMk cId="507137960" sldId="1338"/>
        </pc:sldMkLst>
      </pc:sldChg>
      <pc:sldChg chg="add">
        <pc:chgData name="HEIDY MUÑOZ SALINAS" userId="S::gestion.calidad@consorciopc.com::679d0cc1-20d6-4592-989b-a056a082cb6a" providerId="AD" clId="Web-{38CE7594-E0BF-8849-BAD5-CCB0C1F1540C}" dt="2024-11-18T19:37:32.526" v="5"/>
        <pc:sldMkLst>
          <pc:docMk/>
          <pc:sldMk cId="1266324134" sldId="1342"/>
        </pc:sldMkLst>
      </pc:sldChg>
      <pc:sldChg chg="add">
        <pc:chgData name="HEIDY MUÑOZ SALINAS" userId="S::gestion.calidad@consorciopc.com::679d0cc1-20d6-4592-989b-a056a082cb6a" providerId="AD" clId="Web-{38CE7594-E0BF-8849-BAD5-CCB0C1F1540C}" dt="2024-11-18T19:38:31.089" v="13"/>
        <pc:sldMkLst>
          <pc:docMk/>
          <pc:sldMk cId="0" sldId="1407"/>
        </pc:sldMkLst>
      </pc:sldChg>
      <pc:sldChg chg="add">
        <pc:chgData name="HEIDY MUÑOZ SALINAS" userId="S::gestion.calidad@consorciopc.com::679d0cc1-20d6-4592-989b-a056a082cb6a" providerId="AD" clId="Web-{38CE7594-E0BF-8849-BAD5-CCB0C1F1540C}" dt="2024-11-18T19:38:32.058" v="49"/>
        <pc:sldMkLst>
          <pc:docMk/>
          <pc:sldMk cId="0" sldId="1572"/>
        </pc:sldMkLst>
      </pc:sldChg>
      <pc:sldChg chg="add">
        <pc:chgData name="HEIDY MUÑOZ SALINAS" userId="S::gestion.calidad@consorciopc.com::679d0cc1-20d6-4592-989b-a056a082cb6a" providerId="AD" clId="Web-{38CE7594-E0BF-8849-BAD5-CCB0C1F1540C}" dt="2024-11-18T19:38:32.167" v="54"/>
        <pc:sldMkLst>
          <pc:docMk/>
          <pc:sldMk cId="0" sldId="1573"/>
        </pc:sldMkLst>
      </pc:sldChg>
      <pc:sldChg chg="add">
        <pc:chgData name="HEIDY MUÑOZ SALINAS" userId="S::gestion.calidad@consorciopc.com::679d0cc1-20d6-4592-989b-a056a082cb6a" providerId="AD" clId="Web-{38CE7594-E0BF-8849-BAD5-CCB0C1F1540C}" dt="2024-11-18T19:38:32.073" v="50"/>
        <pc:sldMkLst>
          <pc:docMk/>
          <pc:sldMk cId="0" sldId="1578"/>
        </pc:sldMkLst>
      </pc:sldChg>
      <pc:sldChg chg="add">
        <pc:chgData name="HEIDY MUÑOZ SALINAS" userId="S::gestion.calidad@consorciopc.com::679d0cc1-20d6-4592-989b-a056a082cb6a" providerId="AD" clId="Web-{38CE7594-E0BF-8849-BAD5-CCB0C1F1540C}" dt="2024-11-18T19:38:32.198" v="55"/>
        <pc:sldMkLst>
          <pc:docMk/>
          <pc:sldMk cId="0" sldId="1579"/>
        </pc:sldMkLst>
      </pc:sldChg>
      <pc:sldChg chg="add">
        <pc:chgData name="HEIDY MUÑOZ SALINAS" userId="S::gestion.calidad@consorciopc.com::679d0cc1-20d6-4592-989b-a056a082cb6a" providerId="AD" clId="Web-{38CE7594-E0BF-8849-BAD5-CCB0C1F1540C}" dt="2024-11-18T19:38:31.792" v="40"/>
        <pc:sldMkLst>
          <pc:docMk/>
          <pc:sldMk cId="0" sldId="1614"/>
        </pc:sldMkLst>
      </pc:sldChg>
      <pc:sldChg chg="add">
        <pc:chgData name="HEIDY MUÑOZ SALINAS" userId="S::gestion.calidad@consorciopc.com::679d0cc1-20d6-4592-989b-a056a082cb6a" providerId="AD" clId="Web-{38CE7594-E0BF-8849-BAD5-CCB0C1F1540C}" dt="2024-11-18T19:38:31.855" v="42"/>
        <pc:sldMkLst>
          <pc:docMk/>
          <pc:sldMk cId="0" sldId="1616"/>
        </pc:sldMkLst>
      </pc:sldChg>
      <pc:sldChg chg="add">
        <pc:chgData name="HEIDY MUÑOZ SALINAS" userId="S::gestion.calidad@consorciopc.com::679d0cc1-20d6-4592-989b-a056a082cb6a" providerId="AD" clId="Web-{38CE7594-E0BF-8849-BAD5-CCB0C1F1540C}" dt="2024-11-18T19:38:31.870" v="43"/>
        <pc:sldMkLst>
          <pc:docMk/>
          <pc:sldMk cId="0" sldId="1617"/>
        </pc:sldMkLst>
      </pc:sldChg>
      <pc:sldChg chg="add">
        <pc:chgData name="HEIDY MUÑOZ SALINAS" userId="S::gestion.calidad@consorciopc.com::679d0cc1-20d6-4592-989b-a056a082cb6a" providerId="AD" clId="Web-{38CE7594-E0BF-8849-BAD5-CCB0C1F1540C}" dt="2024-11-18T19:38:31.902" v="44"/>
        <pc:sldMkLst>
          <pc:docMk/>
          <pc:sldMk cId="0" sldId="1618"/>
        </pc:sldMkLst>
      </pc:sldChg>
      <pc:sldChg chg="add">
        <pc:chgData name="HEIDY MUÑOZ SALINAS" userId="S::gestion.calidad@consorciopc.com::679d0cc1-20d6-4592-989b-a056a082cb6a" providerId="AD" clId="Web-{38CE7594-E0BF-8849-BAD5-CCB0C1F1540C}" dt="2024-11-18T19:38:31.933" v="45"/>
        <pc:sldMkLst>
          <pc:docMk/>
          <pc:sldMk cId="0" sldId="1619"/>
        </pc:sldMkLst>
      </pc:sldChg>
      <pc:sldChg chg="add">
        <pc:chgData name="HEIDY MUÑOZ SALINAS" userId="S::gestion.calidad@consorciopc.com::679d0cc1-20d6-4592-989b-a056a082cb6a" providerId="AD" clId="Web-{38CE7594-E0BF-8849-BAD5-CCB0C1F1540C}" dt="2024-11-18T19:38:31.370" v="27"/>
        <pc:sldMkLst>
          <pc:docMk/>
          <pc:sldMk cId="0" sldId="1635"/>
        </pc:sldMkLst>
      </pc:sldChg>
      <pc:sldChg chg="add">
        <pc:chgData name="HEIDY MUÑOZ SALINAS" userId="S::gestion.calidad@consorciopc.com::679d0cc1-20d6-4592-989b-a056a082cb6a" providerId="AD" clId="Web-{38CE7594-E0BF-8849-BAD5-CCB0C1F1540C}" dt="2024-11-18T19:38:31.261" v="21"/>
        <pc:sldMkLst>
          <pc:docMk/>
          <pc:sldMk cId="0" sldId="1636"/>
        </pc:sldMkLst>
      </pc:sldChg>
      <pc:sldChg chg="add">
        <pc:chgData name="HEIDY MUÑOZ SALINAS" userId="S::gestion.calidad@consorciopc.com::679d0cc1-20d6-4592-989b-a056a082cb6a" providerId="AD" clId="Web-{38CE7594-E0BF-8849-BAD5-CCB0C1F1540C}" dt="2024-11-18T19:38:31.402" v="29"/>
        <pc:sldMkLst>
          <pc:docMk/>
          <pc:sldMk cId="3828802350" sldId="1637"/>
        </pc:sldMkLst>
      </pc:sldChg>
      <pc:sldChg chg="add">
        <pc:chgData name="HEIDY MUÑOZ SALINAS" userId="S::gestion.calidad@consorciopc.com::679d0cc1-20d6-4592-989b-a056a082cb6a" providerId="AD" clId="Web-{38CE7594-E0BF-8849-BAD5-CCB0C1F1540C}" dt="2024-11-18T19:38:33.698" v="93"/>
        <pc:sldMkLst>
          <pc:docMk/>
          <pc:sldMk cId="0" sldId="1662"/>
        </pc:sldMkLst>
      </pc:sldChg>
      <pc:sldChg chg="add">
        <pc:chgData name="HEIDY MUÑOZ SALINAS" userId="S::gestion.calidad@consorciopc.com::679d0cc1-20d6-4592-989b-a056a082cb6a" providerId="AD" clId="Web-{38CE7594-E0BF-8849-BAD5-CCB0C1F1540C}" dt="2024-11-18T19:38:33.714" v="94"/>
        <pc:sldMkLst>
          <pc:docMk/>
          <pc:sldMk cId="0" sldId="1663"/>
        </pc:sldMkLst>
      </pc:sldChg>
      <pc:sldChg chg="add">
        <pc:chgData name="HEIDY MUÑOZ SALINAS" userId="S::gestion.calidad@consorciopc.com::679d0cc1-20d6-4592-989b-a056a082cb6a" providerId="AD" clId="Web-{38CE7594-E0BF-8849-BAD5-CCB0C1F1540C}" dt="2024-11-18T19:38:33.745" v="95"/>
        <pc:sldMkLst>
          <pc:docMk/>
          <pc:sldMk cId="0" sldId="1664"/>
        </pc:sldMkLst>
      </pc:sldChg>
      <pc:sldChg chg="add">
        <pc:chgData name="HEIDY MUÑOZ SALINAS" userId="S::gestion.calidad@consorciopc.com::679d0cc1-20d6-4592-989b-a056a082cb6a" providerId="AD" clId="Web-{38CE7594-E0BF-8849-BAD5-CCB0C1F1540C}" dt="2024-11-18T19:38:33.808" v="97"/>
        <pc:sldMkLst>
          <pc:docMk/>
          <pc:sldMk cId="0" sldId="1665"/>
        </pc:sldMkLst>
      </pc:sldChg>
      <pc:sldChg chg="add">
        <pc:chgData name="HEIDY MUÑOZ SALINAS" userId="S::gestion.calidad@consorciopc.com::679d0cc1-20d6-4592-989b-a056a082cb6a" providerId="AD" clId="Web-{38CE7594-E0BF-8849-BAD5-CCB0C1F1540C}" dt="2024-11-18T19:38:31.355" v="26"/>
        <pc:sldMkLst>
          <pc:docMk/>
          <pc:sldMk cId="3514632084" sldId="1666"/>
        </pc:sldMkLst>
      </pc:sldChg>
      <pc:sldChg chg="add">
        <pc:chgData name="HEIDY MUÑOZ SALINAS" userId="S::gestion.calidad@consorciopc.com::679d0cc1-20d6-4592-989b-a056a082cb6a" providerId="AD" clId="Web-{38CE7594-E0BF-8849-BAD5-CCB0C1F1540C}" dt="2024-11-18T19:38:34.058" v="103"/>
        <pc:sldMkLst>
          <pc:docMk/>
          <pc:sldMk cId="0" sldId="1707"/>
        </pc:sldMkLst>
      </pc:sldChg>
      <pc:sldChg chg="add">
        <pc:chgData name="HEIDY MUÑOZ SALINAS" userId="S::gestion.calidad@consorciopc.com::679d0cc1-20d6-4592-989b-a056a082cb6a" providerId="AD" clId="Web-{38CE7594-E0BF-8849-BAD5-CCB0C1F1540C}" dt="2024-11-18T19:38:34.230" v="105"/>
        <pc:sldMkLst>
          <pc:docMk/>
          <pc:sldMk cId="0" sldId="1708"/>
        </pc:sldMkLst>
      </pc:sldChg>
      <pc:sldChg chg="add">
        <pc:chgData name="HEIDY MUÑOZ SALINAS" userId="S::gestion.calidad@consorciopc.com::679d0cc1-20d6-4592-989b-a056a082cb6a" providerId="AD" clId="Web-{38CE7594-E0BF-8849-BAD5-CCB0C1F1540C}" dt="2024-11-18T19:38:34.339" v="107"/>
        <pc:sldMkLst>
          <pc:docMk/>
          <pc:sldMk cId="0" sldId="1709"/>
        </pc:sldMkLst>
      </pc:sldChg>
      <pc:sldChg chg="add">
        <pc:chgData name="HEIDY MUÑOZ SALINAS" userId="S::gestion.calidad@consorciopc.com::679d0cc1-20d6-4592-989b-a056a082cb6a" providerId="AD" clId="Web-{38CE7594-E0BF-8849-BAD5-CCB0C1F1540C}" dt="2024-11-18T19:38:34.448" v="109"/>
        <pc:sldMkLst>
          <pc:docMk/>
          <pc:sldMk cId="0" sldId="1710"/>
        </pc:sldMkLst>
      </pc:sldChg>
      <pc:sldChg chg="add">
        <pc:chgData name="HEIDY MUÑOZ SALINAS" userId="S::gestion.calidad@consorciopc.com::679d0cc1-20d6-4592-989b-a056a082cb6a" providerId="AD" clId="Web-{38CE7594-E0BF-8849-BAD5-CCB0C1F1540C}" dt="2024-11-18T19:38:34.558" v="111"/>
        <pc:sldMkLst>
          <pc:docMk/>
          <pc:sldMk cId="0" sldId="1711"/>
        </pc:sldMkLst>
      </pc:sldChg>
      <pc:sldChg chg="add">
        <pc:chgData name="HEIDY MUÑOZ SALINAS" userId="S::gestion.calidad@consorciopc.com::679d0cc1-20d6-4592-989b-a056a082cb6a" providerId="AD" clId="Web-{38CE7594-E0BF-8849-BAD5-CCB0C1F1540C}" dt="2024-11-18T19:38:31.277" v="22"/>
        <pc:sldMkLst>
          <pc:docMk/>
          <pc:sldMk cId="3664068657" sldId="1743"/>
        </pc:sldMkLst>
      </pc:sldChg>
      <pc:sldChg chg="add">
        <pc:chgData name="HEIDY MUÑOZ SALINAS" userId="S::gestion.calidad@consorciopc.com::679d0cc1-20d6-4592-989b-a056a082cb6a" providerId="AD" clId="Web-{38CE7594-E0BF-8849-BAD5-CCB0C1F1540C}" dt="2024-11-18T19:38:31.292" v="23"/>
        <pc:sldMkLst>
          <pc:docMk/>
          <pc:sldMk cId="3737552795" sldId="1745"/>
        </pc:sldMkLst>
      </pc:sldChg>
      <pc:sldChg chg="add">
        <pc:chgData name="HEIDY MUÑOZ SALINAS" userId="S::gestion.calidad@consorciopc.com::679d0cc1-20d6-4592-989b-a056a082cb6a" providerId="AD" clId="Web-{38CE7594-E0BF-8849-BAD5-CCB0C1F1540C}" dt="2024-11-18T19:38:31.105" v="14"/>
        <pc:sldMkLst>
          <pc:docMk/>
          <pc:sldMk cId="0" sldId="1747"/>
        </pc:sldMkLst>
      </pc:sldChg>
      <pc:sldChg chg="add">
        <pc:chgData name="HEIDY MUÑOZ SALINAS" userId="S::gestion.calidad@consorciopc.com::679d0cc1-20d6-4592-989b-a056a082cb6a" providerId="AD" clId="Web-{38CE7594-E0BF-8849-BAD5-CCB0C1F1540C}" dt="2024-11-18T19:38:31.761" v="39"/>
        <pc:sldMkLst>
          <pc:docMk/>
          <pc:sldMk cId="2693219365" sldId="1748"/>
        </pc:sldMkLst>
      </pc:sldChg>
      <pc:sldChg chg="add">
        <pc:chgData name="HEIDY MUÑOZ SALINAS" userId="S::gestion.calidad@consorciopc.com::679d0cc1-20d6-4592-989b-a056a082cb6a" providerId="AD" clId="Web-{38CE7594-E0BF-8849-BAD5-CCB0C1F1540C}" dt="2024-11-18T19:38:31.964" v="46"/>
        <pc:sldMkLst>
          <pc:docMk/>
          <pc:sldMk cId="0" sldId="1749"/>
        </pc:sldMkLst>
      </pc:sldChg>
      <pc:sldChg chg="add">
        <pc:chgData name="HEIDY MUÑOZ SALINAS" userId="S::gestion.calidad@consorciopc.com::679d0cc1-20d6-4592-989b-a056a082cb6a" providerId="AD" clId="Web-{38CE7594-E0BF-8849-BAD5-CCB0C1F1540C}" dt="2024-11-18T19:38:31.995" v="47"/>
        <pc:sldMkLst>
          <pc:docMk/>
          <pc:sldMk cId="0" sldId="1750"/>
        </pc:sldMkLst>
      </pc:sldChg>
      <pc:sldChg chg="add">
        <pc:chgData name="HEIDY MUÑOZ SALINAS" userId="S::gestion.calidad@consorciopc.com::679d0cc1-20d6-4592-989b-a056a082cb6a" providerId="AD" clId="Web-{38CE7594-E0BF-8849-BAD5-CCB0C1F1540C}" dt="2024-11-18T19:38:32.027" v="48"/>
        <pc:sldMkLst>
          <pc:docMk/>
          <pc:sldMk cId="0" sldId="1751"/>
        </pc:sldMkLst>
      </pc:sldChg>
      <pc:sldChg chg="add">
        <pc:chgData name="HEIDY MUÑOZ SALINAS" userId="S::gestion.calidad@consorciopc.com::679d0cc1-20d6-4592-989b-a056a082cb6a" providerId="AD" clId="Web-{38CE7594-E0BF-8849-BAD5-CCB0C1F1540C}" dt="2024-11-18T19:38:32.105" v="51"/>
        <pc:sldMkLst>
          <pc:docMk/>
          <pc:sldMk cId="0" sldId="1752"/>
        </pc:sldMkLst>
      </pc:sldChg>
      <pc:sldChg chg="add">
        <pc:chgData name="HEIDY MUÑOZ SALINAS" userId="S::gestion.calidad@consorciopc.com::679d0cc1-20d6-4592-989b-a056a082cb6a" providerId="AD" clId="Web-{38CE7594-E0BF-8849-BAD5-CCB0C1F1540C}" dt="2024-11-18T19:38:32.120" v="52"/>
        <pc:sldMkLst>
          <pc:docMk/>
          <pc:sldMk cId="0" sldId="1753"/>
        </pc:sldMkLst>
      </pc:sldChg>
      <pc:sldChg chg="add">
        <pc:chgData name="HEIDY MUÑOZ SALINAS" userId="S::gestion.calidad@consorciopc.com::679d0cc1-20d6-4592-989b-a056a082cb6a" providerId="AD" clId="Web-{38CE7594-E0BF-8849-BAD5-CCB0C1F1540C}" dt="2024-11-18T19:38:32.152" v="53"/>
        <pc:sldMkLst>
          <pc:docMk/>
          <pc:sldMk cId="0" sldId="1754"/>
        </pc:sldMkLst>
      </pc:sldChg>
      <pc:sldChg chg="add">
        <pc:chgData name="HEIDY MUÑOZ SALINAS" userId="S::gestion.calidad@consorciopc.com::679d0cc1-20d6-4592-989b-a056a082cb6a" providerId="AD" clId="Web-{38CE7594-E0BF-8849-BAD5-CCB0C1F1540C}" dt="2024-11-18T19:38:32.214" v="56"/>
        <pc:sldMkLst>
          <pc:docMk/>
          <pc:sldMk cId="0" sldId="1755"/>
        </pc:sldMkLst>
      </pc:sldChg>
      <pc:sldChg chg="add">
        <pc:chgData name="HEIDY MUÑOZ SALINAS" userId="S::gestion.calidad@consorciopc.com::679d0cc1-20d6-4592-989b-a056a082cb6a" providerId="AD" clId="Web-{38CE7594-E0BF-8849-BAD5-CCB0C1F1540C}" dt="2024-11-18T19:38:32.245" v="57"/>
        <pc:sldMkLst>
          <pc:docMk/>
          <pc:sldMk cId="0" sldId="1756"/>
        </pc:sldMkLst>
      </pc:sldChg>
      <pc:sldChg chg="add">
        <pc:chgData name="HEIDY MUÑOZ SALINAS" userId="S::gestion.calidad@consorciopc.com::679d0cc1-20d6-4592-989b-a056a082cb6a" providerId="AD" clId="Web-{38CE7594-E0BF-8849-BAD5-CCB0C1F1540C}" dt="2024-11-18T19:38:33.948" v="102"/>
        <pc:sldMkLst>
          <pc:docMk/>
          <pc:sldMk cId="2158348272" sldId="1767"/>
        </pc:sldMkLst>
      </pc:sldChg>
      <pc:sldChg chg="add">
        <pc:chgData name="HEIDY MUÑOZ SALINAS" userId="S::gestion.calidad@consorciopc.com::679d0cc1-20d6-4592-989b-a056a082cb6a" providerId="AD" clId="Web-{38CE7594-E0BF-8849-BAD5-CCB0C1F1540C}" dt="2024-11-18T19:38:33.433" v="87"/>
        <pc:sldMkLst>
          <pc:docMk/>
          <pc:sldMk cId="0" sldId="1787"/>
        </pc:sldMkLst>
      </pc:sldChg>
      <pc:sldChg chg="add">
        <pc:chgData name="HEIDY MUÑOZ SALINAS" userId="S::gestion.calidad@consorciopc.com::679d0cc1-20d6-4592-989b-a056a082cb6a" providerId="AD" clId="Web-{38CE7594-E0BF-8849-BAD5-CCB0C1F1540C}" dt="2024-11-18T19:38:33.480" v="88"/>
        <pc:sldMkLst>
          <pc:docMk/>
          <pc:sldMk cId="0" sldId="1788"/>
        </pc:sldMkLst>
      </pc:sldChg>
      <pc:sldChg chg="add">
        <pc:chgData name="HEIDY MUÑOZ SALINAS" userId="S::gestion.calidad@consorciopc.com::679d0cc1-20d6-4592-989b-a056a082cb6a" providerId="AD" clId="Web-{38CE7594-E0BF-8849-BAD5-CCB0C1F1540C}" dt="2024-11-18T19:38:33.589" v="90"/>
        <pc:sldMkLst>
          <pc:docMk/>
          <pc:sldMk cId="0" sldId="1789"/>
        </pc:sldMkLst>
      </pc:sldChg>
      <pc:sldChg chg="add">
        <pc:chgData name="HEIDY MUÑOZ SALINAS" userId="S::gestion.calidad@consorciopc.com::679d0cc1-20d6-4592-989b-a056a082cb6a" providerId="AD" clId="Web-{38CE7594-E0BF-8849-BAD5-CCB0C1F1540C}" dt="2024-11-18T19:38:33.683" v="92"/>
        <pc:sldMkLst>
          <pc:docMk/>
          <pc:sldMk cId="0" sldId="1790"/>
        </pc:sldMkLst>
      </pc:sldChg>
      <pc:sldChg chg="add">
        <pc:chgData name="HEIDY MUÑOZ SALINAS" userId="S::gestion.calidad@consorciopc.com::679d0cc1-20d6-4592-989b-a056a082cb6a" providerId="AD" clId="Web-{38CE7594-E0BF-8849-BAD5-CCB0C1F1540C}" dt="2024-11-18T19:38:32.948" v="78"/>
        <pc:sldMkLst>
          <pc:docMk/>
          <pc:sldMk cId="0" sldId="1804"/>
        </pc:sldMkLst>
      </pc:sldChg>
      <pc:sldChg chg="add">
        <pc:chgData name="HEIDY MUÑOZ SALINAS" userId="S::gestion.calidad@consorciopc.com::679d0cc1-20d6-4592-989b-a056a082cb6a" providerId="AD" clId="Web-{38CE7594-E0BF-8849-BAD5-CCB0C1F1540C}" dt="2024-11-18T19:38:33.011" v="79"/>
        <pc:sldMkLst>
          <pc:docMk/>
          <pc:sldMk cId="0" sldId="1805"/>
        </pc:sldMkLst>
      </pc:sldChg>
      <pc:sldChg chg="add">
        <pc:chgData name="HEIDY MUÑOZ SALINAS" userId="S::gestion.calidad@consorciopc.com::679d0cc1-20d6-4592-989b-a056a082cb6a" providerId="AD" clId="Web-{38CE7594-E0BF-8849-BAD5-CCB0C1F1540C}" dt="2024-11-18T19:38:33.105" v="81"/>
        <pc:sldMkLst>
          <pc:docMk/>
          <pc:sldMk cId="0" sldId="1806"/>
        </pc:sldMkLst>
      </pc:sldChg>
      <pc:sldChg chg="add">
        <pc:chgData name="HEIDY MUÑOZ SALINAS" userId="S::gestion.calidad@consorciopc.com::679d0cc1-20d6-4592-989b-a056a082cb6a" providerId="AD" clId="Web-{38CE7594-E0BF-8849-BAD5-CCB0C1F1540C}" dt="2024-11-18T19:38:33.167" v="82"/>
        <pc:sldMkLst>
          <pc:docMk/>
          <pc:sldMk cId="0" sldId="1807"/>
        </pc:sldMkLst>
      </pc:sldChg>
      <pc:sldChg chg="add">
        <pc:chgData name="HEIDY MUÑOZ SALINAS" userId="S::gestion.calidad@consorciopc.com::679d0cc1-20d6-4592-989b-a056a082cb6a" providerId="AD" clId="Web-{38CE7594-E0BF-8849-BAD5-CCB0C1F1540C}" dt="2024-11-18T19:38:33.277" v="84"/>
        <pc:sldMkLst>
          <pc:docMk/>
          <pc:sldMk cId="0" sldId="1808"/>
        </pc:sldMkLst>
      </pc:sldChg>
      <pc:sldChg chg="add">
        <pc:chgData name="HEIDY MUÑOZ SALINAS" userId="S::gestion.calidad@consorciopc.com::679d0cc1-20d6-4592-989b-a056a082cb6a" providerId="AD" clId="Web-{38CE7594-E0BF-8849-BAD5-CCB0C1F1540C}" dt="2024-11-18T19:38:33.339" v="85"/>
        <pc:sldMkLst>
          <pc:docMk/>
          <pc:sldMk cId="0" sldId="1809"/>
        </pc:sldMkLst>
      </pc:sldChg>
      <pc:sldChg chg="add">
        <pc:chgData name="HEIDY MUÑOZ SALINAS" userId="S::gestion.calidad@consorciopc.com::679d0cc1-20d6-4592-989b-a056a082cb6a" providerId="AD" clId="Web-{38CE7594-E0BF-8849-BAD5-CCB0C1F1540C}" dt="2024-11-18T19:38:33.886" v="99"/>
        <pc:sldMkLst>
          <pc:docMk/>
          <pc:sldMk cId="0" sldId="1810"/>
        </pc:sldMkLst>
      </pc:sldChg>
      <pc:sldChg chg="add">
        <pc:chgData name="HEIDY MUÑOZ SALINAS" userId="S::gestion.calidad@consorciopc.com::679d0cc1-20d6-4592-989b-a056a082cb6a" providerId="AD" clId="Web-{38CE7594-E0BF-8849-BAD5-CCB0C1F1540C}" dt="2024-11-18T19:38:31.652" v="36"/>
        <pc:sldMkLst>
          <pc:docMk/>
          <pc:sldMk cId="813698267" sldId="1837"/>
        </pc:sldMkLst>
      </pc:sldChg>
      <pc:sldChg chg="add">
        <pc:chgData name="HEIDY MUÑOZ SALINAS" userId="S::gestion.calidad@consorciopc.com::679d0cc1-20d6-4592-989b-a056a082cb6a" providerId="AD" clId="Web-{38CE7594-E0BF-8849-BAD5-CCB0C1F1540C}" dt="2024-11-18T19:38:32.277" v="58"/>
        <pc:sldMkLst>
          <pc:docMk/>
          <pc:sldMk cId="0" sldId="1849"/>
        </pc:sldMkLst>
      </pc:sldChg>
      <pc:sldChg chg="add">
        <pc:chgData name="HEIDY MUÑOZ SALINAS" userId="S::gestion.calidad@consorciopc.com::679d0cc1-20d6-4592-989b-a056a082cb6a" providerId="AD" clId="Web-{38CE7594-E0BF-8849-BAD5-CCB0C1F1540C}" dt="2024-11-18T19:38:32.292" v="59"/>
        <pc:sldMkLst>
          <pc:docMk/>
          <pc:sldMk cId="0" sldId="1850"/>
        </pc:sldMkLst>
      </pc:sldChg>
      <pc:sldChg chg="add">
        <pc:chgData name="HEIDY MUÑOZ SALINAS" userId="S::gestion.calidad@consorciopc.com::679d0cc1-20d6-4592-989b-a056a082cb6a" providerId="AD" clId="Web-{38CE7594-E0BF-8849-BAD5-CCB0C1F1540C}" dt="2024-11-18T19:38:32.323" v="60"/>
        <pc:sldMkLst>
          <pc:docMk/>
          <pc:sldMk cId="0" sldId="1851"/>
        </pc:sldMkLst>
      </pc:sldChg>
      <pc:sldChg chg="add">
        <pc:chgData name="HEIDY MUÑOZ SALINAS" userId="S::gestion.calidad@consorciopc.com::679d0cc1-20d6-4592-989b-a056a082cb6a" providerId="AD" clId="Web-{38CE7594-E0BF-8849-BAD5-CCB0C1F1540C}" dt="2024-11-18T19:38:32.355" v="61"/>
        <pc:sldMkLst>
          <pc:docMk/>
          <pc:sldMk cId="0" sldId="1852"/>
        </pc:sldMkLst>
      </pc:sldChg>
      <pc:sldChg chg="add">
        <pc:chgData name="HEIDY MUÑOZ SALINAS" userId="S::gestion.calidad@consorciopc.com::679d0cc1-20d6-4592-989b-a056a082cb6a" providerId="AD" clId="Web-{38CE7594-E0BF-8849-BAD5-CCB0C1F1540C}" dt="2024-11-18T19:38:32.370" v="62"/>
        <pc:sldMkLst>
          <pc:docMk/>
          <pc:sldMk cId="0" sldId="1853"/>
        </pc:sldMkLst>
      </pc:sldChg>
      <pc:sldChg chg="add">
        <pc:chgData name="HEIDY MUÑOZ SALINAS" userId="S::gestion.calidad@consorciopc.com::679d0cc1-20d6-4592-989b-a056a082cb6a" providerId="AD" clId="Web-{38CE7594-E0BF-8849-BAD5-CCB0C1F1540C}" dt="2024-11-18T19:38:32.402" v="63"/>
        <pc:sldMkLst>
          <pc:docMk/>
          <pc:sldMk cId="0" sldId="1854"/>
        </pc:sldMkLst>
      </pc:sldChg>
      <pc:sldChg chg="add">
        <pc:chgData name="HEIDY MUÑOZ SALINAS" userId="S::gestion.calidad@consorciopc.com::679d0cc1-20d6-4592-989b-a056a082cb6a" providerId="AD" clId="Web-{38CE7594-E0BF-8849-BAD5-CCB0C1F1540C}" dt="2024-11-18T19:37:32.651" v="10"/>
        <pc:sldMkLst>
          <pc:docMk/>
          <pc:sldMk cId="2953626131" sldId="1855"/>
        </pc:sldMkLst>
      </pc:sldChg>
      <pc:sldChg chg="add">
        <pc:chgData name="HEIDY MUÑOZ SALINAS" userId="S::gestion.calidad@consorciopc.com::679d0cc1-20d6-4592-989b-a056a082cb6a" providerId="AD" clId="Web-{38CE7594-E0BF-8849-BAD5-CCB0C1F1540C}" dt="2024-11-18T19:37:32.667" v="11"/>
        <pc:sldMkLst>
          <pc:docMk/>
          <pc:sldMk cId="4022171205" sldId="1856"/>
        </pc:sldMkLst>
      </pc:sldChg>
      <pc:sldChg chg="add">
        <pc:chgData name="HEIDY MUÑOZ SALINAS" userId="S::gestion.calidad@consorciopc.com::679d0cc1-20d6-4592-989b-a056a082cb6a" providerId="AD" clId="Web-{38CE7594-E0BF-8849-BAD5-CCB0C1F1540C}" dt="2024-11-18T19:37:32.698" v="12"/>
        <pc:sldMkLst>
          <pc:docMk/>
          <pc:sldMk cId="1051738445" sldId="1857"/>
        </pc:sldMkLst>
      </pc:sldChg>
      <pc:sldChg chg="add">
        <pc:chgData name="HEIDY MUÑOZ SALINAS" userId="S::gestion.calidad@consorciopc.com::679d0cc1-20d6-4592-989b-a056a082cb6a" providerId="AD" clId="Web-{38CE7594-E0BF-8849-BAD5-CCB0C1F1540C}" dt="2024-11-18T19:37:32.589" v="8"/>
        <pc:sldMkLst>
          <pc:docMk/>
          <pc:sldMk cId="4218217820" sldId="1859"/>
        </pc:sldMkLst>
      </pc:sldChg>
      <pc:sldChg chg="add">
        <pc:chgData name="HEIDY MUÑOZ SALINAS" userId="S::gestion.calidad@consorciopc.com::679d0cc1-20d6-4592-989b-a056a082cb6a" providerId="AD" clId="Web-{38CE7594-E0BF-8849-BAD5-CCB0C1F1540C}" dt="2024-11-18T19:37:32.495" v="4"/>
        <pc:sldMkLst>
          <pc:docMk/>
          <pc:sldMk cId="3976706697" sldId="1860"/>
        </pc:sldMkLst>
      </pc:sldChg>
      <pc:sldChg chg="add">
        <pc:chgData name="HEIDY MUÑOZ SALINAS" userId="S::gestion.calidad@consorciopc.com::679d0cc1-20d6-4592-989b-a056a082cb6a" providerId="AD" clId="Web-{38CE7594-E0BF-8849-BAD5-CCB0C1F1540C}" dt="2024-11-18T19:37:32.620" v="9"/>
        <pc:sldMkLst>
          <pc:docMk/>
          <pc:sldMk cId="2709522188" sldId="1862"/>
        </pc:sldMkLst>
      </pc:sldChg>
      <pc:sldChg chg="add">
        <pc:chgData name="HEIDY MUÑOZ SALINAS" userId="S::gestion.calidad@consorciopc.com::679d0cc1-20d6-4592-989b-a056a082cb6a" providerId="AD" clId="Web-{38CE7594-E0BF-8849-BAD5-CCB0C1F1540C}" dt="2024-11-18T19:37:32.573" v="7"/>
        <pc:sldMkLst>
          <pc:docMk/>
          <pc:sldMk cId="1296641471" sldId="1863"/>
        </pc:sldMkLst>
      </pc:sldChg>
      <pc:sldChg chg="add">
        <pc:chgData name="HEIDY MUÑOZ SALINAS" userId="S::gestion.calidad@consorciopc.com::679d0cc1-20d6-4592-989b-a056a082cb6a" providerId="AD" clId="Web-{38CE7594-E0BF-8849-BAD5-CCB0C1F1540C}" dt="2024-11-18T19:37:32.448" v="2"/>
        <pc:sldMkLst>
          <pc:docMk/>
          <pc:sldMk cId="1577985284" sldId="1865"/>
        </pc:sldMkLst>
      </pc:sldChg>
      <pc:sldChg chg="add">
        <pc:chgData name="HEIDY MUÑOZ SALINAS" userId="S::gestion.calidad@consorciopc.com::679d0cc1-20d6-4592-989b-a056a082cb6a" providerId="AD" clId="Web-{38CE7594-E0BF-8849-BAD5-CCB0C1F1540C}" dt="2024-11-18T19:37:32.432" v="1"/>
        <pc:sldMkLst>
          <pc:docMk/>
          <pc:sldMk cId="371052512" sldId="1866"/>
        </pc:sldMkLst>
      </pc:sldChg>
      <pc:sldChg chg="add">
        <pc:chgData name="HEIDY MUÑOZ SALINAS" userId="S::gestion.calidad@consorciopc.com::679d0cc1-20d6-4592-989b-a056a082cb6a" providerId="AD" clId="Web-{38CE7594-E0BF-8849-BAD5-CCB0C1F1540C}" dt="2024-11-18T19:37:32.464" v="3"/>
        <pc:sldMkLst>
          <pc:docMk/>
          <pc:sldMk cId="2096961225" sldId="1867"/>
        </pc:sldMkLst>
      </pc:sldChg>
      <pc:sldChg chg="add">
        <pc:chgData name="HEIDY MUÑOZ SALINAS" userId="S::gestion.calidad@consorciopc.com::679d0cc1-20d6-4592-989b-a056a082cb6a" providerId="AD" clId="Web-{38CE7594-E0BF-8849-BAD5-CCB0C1F1540C}" dt="2024-11-18T19:38:32.464" v="64"/>
        <pc:sldMkLst>
          <pc:docMk/>
          <pc:sldMk cId="0" sldId="1877"/>
        </pc:sldMkLst>
      </pc:sldChg>
      <pc:sldChg chg="add">
        <pc:chgData name="HEIDY MUÑOZ SALINAS" userId="S::gestion.calidad@consorciopc.com::679d0cc1-20d6-4592-989b-a056a082cb6a" providerId="AD" clId="Web-{38CE7594-E0BF-8849-BAD5-CCB0C1F1540C}" dt="2024-11-18T19:38:32.495" v="65"/>
        <pc:sldMkLst>
          <pc:docMk/>
          <pc:sldMk cId="0" sldId="1878"/>
        </pc:sldMkLst>
      </pc:sldChg>
      <pc:sldChg chg="add">
        <pc:chgData name="HEIDY MUÑOZ SALINAS" userId="S::gestion.calidad@consorciopc.com::679d0cc1-20d6-4592-989b-a056a082cb6a" providerId="AD" clId="Web-{38CE7594-E0BF-8849-BAD5-CCB0C1F1540C}" dt="2024-11-18T19:38:31.542" v="33"/>
        <pc:sldMkLst>
          <pc:docMk/>
          <pc:sldMk cId="3158060965" sldId="1908"/>
        </pc:sldMkLst>
      </pc:sldChg>
      <pc:sldChg chg="add">
        <pc:chgData name="HEIDY MUÑOZ SALINAS" userId="S::gestion.calidad@consorciopc.com::679d0cc1-20d6-4592-989b-a056a082cb6a" providerId="AD" clId="Web-{38CE7594-E0BF-8849-BAD5-CCB0C1F1540C}" dt="2024-11-18T19:38:31.714" v="38"/>
        <pc:sldMkLst>
          <pc:docMk/>
          <pc:sldMk cId="3543565175" sldId="1911"/>
        </pc:sldMkLst>
      </pc:sldChg>
      <pc:sldChg chg="add">
        <pc:chgData name="HEIDY MUÑOZ SALINAS" userId="S::gestion.calidad@consorciopc.com::679d0cc1-20d6-4592-989b-a056a082cb6a" providerId="AD" clId="Web-{38CE7594-E0BF-8849-BAD5-CCB0C1F1540C}" dt="2024-11-18T19:38:32.886" v="77"/>
        <pc:sldMkLst>
          <pc:docMk/>
          <pc:sldMk cId="2350468144" sldId="1925"/>
        </pc:sldMkLst>
      </pc:sldChg>
      <pc:sldChg chg="add">
        <pc:chgData name="HEIDY MUÑOZ SALINAS" userId="S::gestion.calidad@consorciopc.com::679d0cc1-20d6-4592-989b-a056a082cb6a" providerId="AD" clId="Web-{38CE7594-E0BF-8849-BAD5-CCB0C1F1540C}" dt="2024-11-18T19:38:31.495" v="31"/>
        <pc:sldMkLst>
          <pc:docMk/>
          <pc:sldMk cId="879173852" sldId="1940"/>
        </pc:sldMkLst>
      </pc:sldChg>
      <pc:sldChg chg="add">
        <pc:chgData name="HEIDY MUÑOZ SALINAS" userId="S::gestion.calidad@consorciopc.com::679d0cc1-20d6-4592-989b-a056a082cb6a" providerId="AD" clId="Web-{38CE7594-E0BF-8849-BAD5-CCB0C1F1540C}" dt="2024-11-18T19:38:31.511" v="32"/>
        <pc:sldMkLst>
          <pc:docMk/>
          <pc:sldMk cId="4082131971" sldId="1941"/>
        </pc:sldMkLst>
      </pc:sldChg>
      <pc:sldChg chg="add">
        <pc:chgData name="HEIDY MUÑOZ SALINAS" userId="S::gestion.calidad@consorciopc.com::679d0cc1-20d6-4592-989b-a056a082cb6a" providerId="AD" clId="Web-{38CE7594-E0BF-8849-BAD5-CCB0C1F1540C}" dt="2024-11-18T19:38:31.573" v="34"/>
        <pc:sldMkLst>
          <pc:docMk/>
          <pc:sldMk cId="494497493" sldId="1942"/>
        </pc:sldMkLst>
      </pc:sldChg>
      <pc:sldChg chg="add">
        <pc:chgData name="HEIDY MUÑOZ SALINAS" userId="S::gestion.calidad@consorciopc.com::679d0cc1-20d6-4592-989b-a056a082cb6a" providerId="AD" clId="Web-{38CE7594-E0BF-8849-BAD5-CCB0C1F1540C}" dt="2024-11-18T19:38:31.589" v="35"/>
        <pc:sldMkLst>
          <pc:docMk/>
          <pc:sldMk cId="2800692327" sldId="1943"/>
        </pc:sldMkLst>
      </pc:sldChg>
      <pc:sldChg chg="add">
        <pc:chgData name="HEIDY MUÑOZ SALINAS" userId="S::gestion.calidad@consorciopc.com::679d0cc1-20d6-4592-989b-a056a082cb6a" providerId="AD" clId="Web-{38CE7594-E0BF-8849-BAD5-CCB0C1F1540C}" dt="2024-11-18T19:38:32.855" v="76"/>
        <pc:sldMkLst>
          <pc:docMk/>
          <pc:sldMk cId="2966235125" sldId="1944"/>
        </pc:sldMkLst>
      </pc:sldChg>
      <pc:sldChg chg="add">
        <pc:chgData name="HEIDY MUÑOZ SALINAS" userId="S::gestion.calidad@consorciopc.com::679d0cc1-20d6-4592-989b-a056a082cb6a" providerId="AD" clId="Web-{38CE7594-E0BF-8849-BAD5-CCB0C1F1540C}" dt="2024-11-18T19:38:33.839" v="98"/>
        <pc:sldMkLst>
          <pc:docMk/>
          <pc:sldMk cId="471505444" sldId="1945"/>
        </pc:sldMkLst>
      </pc:sldChg>
      <pc:sldChg chg="add">
        <pc:chgData name="HEIDY MUÑOZ SALINAS" userId="S::gestion.calidad@consorciopc.com::679d0cc1-20d6-4592-989b-a056a082cb6a" providerId="AD" clId="Web-{38CE7594-E0BF-8849-BAD5-CCB0C1F1540C}" dt="2024-11-18T19:38:32.527" v="66"/>
        <pc:sldMkLst>
          <pc:docMk/>
          <pc:sldMk cId="0" sldId="1967"/>
        </pc:sldMkLst>
      </pc:sldChg>
      <pc:sldChg chg="add">
        <pc:chgData name="HEIDY MUÑOZ SALINAS" userId="S::gestion.calidad@consorciopc.com::679d0cc1-20d6-4592-989b-a056a082cb6a" providerId="AD" clId="Web-{38CE7594-E0BF-8849-BAD5-CCB0C1F1540C}" dt="2024-11-18T19:38:33.777" v="96"/>
        <pc:sldMkLst>
          <pc:docMk/>
          <pc:sldMk cId="373910799" sldId="1974"/>
        </pc:sldMkLst>
      </pc:sldChg>
      <pc:sldChg chg="add">
        <pc:chgData name="HEIDY MUÑOZ SALINAS" userId="S::gestion.calidad@consorciopc.com::679d0cc1-20d6-4592-989b-a056a082cb6a" providerId="AD" clId="Web-{38CE7594-E0BF-8849-BAD5-CCB0C1F1540C}" dt="2024-11-18T19:38:32.605" v="70"/>
        <pc:sldMkLst>
          <pc:docMk/>
          <pc:sldMk cId="0" sldId="2060"/>
        </pc:sldMkLst>
      </pc:sldChg>
      <pc:sldChg chg="add">
        <pc:chgData name="HEIDY MUÑOZ SALINAS" userId="S::gestion.calidad@consorciopc.com::679d0cc1-20d6-4592-989b-a056a082cb6a" providerId="AD" clId="Web-{38CE7594-E0BF-8849-BAD5-CCB0C1F1540C}" dt="2024-11-18T19:38:32.589" v="69"/>
        <pc:sldMkLst>
          <pc:docMk/>
          <pc:sldMk cId="0" sldId="2076"/>
        </pc:sldMkLst>
      </pc:sldChg>
      <pc:sldChg chg="add">
        <pc:chgData name="HEIDY MUÑOZ SALINAS" userId="S::gestion.calidad@consorciopc.com::679d0cc1-20d6-4592-989b-a056a082cb6a" providerId="AD" clId="Web-{38CE7594-E0BF-8849-BAD5-CCB0C1F1540C}" dt="2024-11-18T19:38:31.230" v="19"/>
        <pc:sldMkLst>
          <pc:docMk/>
          <pc:sldMk cId="1015559659" sldId="2077"/>
        </pc:sldMkLst>
      </pc:sldChg>
      <pc:sldChg chg="add">
        <pc:chgData name="HEIDY MUÑOZ SALINAS" userId="S::gestion.calidad@consorciopc.com::679d0cc1-20d6-4592-989b-a056a082cb6a" providerId="AD" clId="Web-{38CE7594-E0BF-8849-BAD5-CCB0C1F1540C}" dt="2024-11-18T19:38:31.245" v="20"/>
        <pc:sldMkLst>
          <pc:docMk/>
          <pc:sldMk cId="1772086327" sldId="2078"/>
        </pc:sldMkLst>
      </pc:sldChg>
      <pc:sldChg chg="add">
        <pc:chgData name="HEIDY MUÑOZ SALINAS" userId="S::gestion.calidad@consorciopc.com::679d0cc1-20d6-4592-989b-a056a082cb6a" providerId="AD" clId="Web-{38CE7594-E0BF-8849-BAD5-CCB0C1F1540C}" dt="2024-11-18T19:38:33.917" v="100"/>
        <pc:sldMkLst>
          <pc:docMk/>
          <pc:sldMk cId="274852433" sldId="2081"/>
        </pc:sldMkLst>
      </pc:sldChg>
      <pc:sldChg chg="add">
        <pc:chgData name="HEIDY MUÑOZ SALINAS" userId="S::gestion.calidad@consorciopc.com::679d0cc1-20d6-4592-989b-a056a082cb6a" providerId="AD" clId="Web-{38CE7594-E0BF-8849-BAD5-CCB0C1F1540C}" dt="2024-11-18T19:38:31.136" v="15"/>
        <pc:sldMkLst>
          <pc:docMk/>
          <pc:sldMk cId="1869709757" sldId="2082"/>
        </pc:sldMkLst>
      </pc:sldChg>
      <pc:sldChg chg="add">
        <pc:chgData name="HEIDY MUÑOZ SALINAS" userId="S::gestion.calidad@consorciopc.com::679d0cc1-20d6-4592-989b-a056a082cb6a" providerId="AD" clId="Web-{38CE7594-E0BF-8849-BAD5-CCB0C1F1540C}" dt="2024-11-18T19:38:31.167" v="16"/>
        <pc:sldMkLst>
          <pc:docMk/>
          <pc:sldMk cId="3662938017" sldId="2083"/>
        </pc:sldMkLst>
      </pc:sldChg>
      <pc:sldChg chg="add">
        <pc:chgData name="HEIDY MUÑOZ SALINAS" userId="S::gestion.calidad@consorciopc.com::679d0cc1-20d6-4592-989b-a056a082cb6a" providerId="AD" clId="Web-{38CE7594-E0BF-8849-BAD5-CCB0C1F1540C}" dt="2024-11-18T19:38:31.183" v="17"/>
        <pc:sldMkLst>
          <pc:docMk/>
          <pc:sldMk cId="2838826555" sldId="2084"/>
        </pc:sldMkLst>
      </pc:sldChg>
      <pc:sldChg chg="add">
        <pc:chgData name="HEIDY MUÑOZ SALINAS" userId="S::gestion.calidad@consorciopc.com::679d0cc1-20d6-4592-989b-a056a082cb6a" providerId="AD" clId="Web-{38CE7594-E0BF-8849-BAD5-CCB0C1F1540C}" dt="2024-11-18T19:38:31.386" v="28"/>
        <pc:sldMkLst>
          <pc:docMk/>
          <pc:sldMk cId="2733692670" sldId="2114"/>
        </pc:sldMkLst>
      </pc:sldChg>
      <pc:sldChg chg="add">
        <pc:chgData name="HEIDY MUÑOZ SALINAS" userId="S::gestion.calidad@consorciopc.com::679d0cc1-20d6-4592-989b-a056a082cb6a" providerId="AD" clId="Web-{38CE7594-E0BF-8849-BAD5-CCB0C1F1540C}" dt="2024-11-18T19:38:32.542" v="67"/>
        <pc:sldMkLst>
          <pc:docMk/>
          <pc:sldMk cId="0" sldId="2115"/>
        </pc:sldMkLst>
      </pc:sldChg>
      <pc:sldChg chg="add">
        <pc:chgData name="HEIDY MUÑOZ SALINAS" userId="S::gestion.calidad@consorciopc.com::679d0cc1-20d6-4592-989b-a056a082cb6a" providerId="AD" clId="Web-{38CE7594-E0BF-8849-BAD5-CCB0C1F1540C}" dt="2024-11-18T19:38:32.558" v="68"/>
        <pc:sldMkLst>
          <pc:docMk/>
          <pc:sldMk cId="0" sldId="2116"/>
        </pc:sldMkLst>
      </pc:sldChg>
      <pc:sldChg chg="add">
        <pc:chgData name="HEIDY MUÑOZ SALINAS" userId="S::gestion.calidad@consorciopc.com::679d0cc1-20d6-4592-989b-a056a082cb6a" providerId="AD" clId="Web-{38CE7594-E0BF-8849-BAD5-CCB0C1F1540C}" dt="2024-11-18T19:38:33.214" v="83"/>
        <pc:sldMkLst>
          <pc:docMk/>
          <pc:sldMk cId="4248585617" sldId="2117"/>
        </pc:sldMkLst>
      </pc:sldChg>
      <pc:sldChg chg="add">
        <pc:chgData name="HEIDY MUÑOZ SALINAS" userId="S::gestion.calidad@consorciopc.com::679d0cc1-20d6-4592-989b-a056a082cb6a" providerId="AD" clId="Web-{38CE7594-E0BF-8849-BAD5-CCB0C1F1540C}" dt="2024-11-18T19:38:33.370" v="86"/>
        <pc:sldMkLst>
          <pc:docMk/>
          <pc:sldMk cId="1567656363" sldId="2119"/>
        </pc:sldMkLst>
      </pc:sldChg>
      <pc:sldChg chg="add">
        <pc:chgData name="HEIDY MUÑOZ SALINAS" userId="S::gestion.calidad@consorciopc.com::679d0cc1-20d6-4592-989b-a056a082cb6a" providerId="AD" clId="Web-{38CE7594-E0BF-8849-BAD5-CCB0C1F1540C}" dt="2024-11-18T19:38:33.527" v="89"/>
        <pc:sldMkLst>
          <pc:docMk/>
          <pc:sldMk cId="884010885" sldId="2120"/>
        </pc:sldMkLst>
      </pc:sldChg>
      <pc:sldChg chg="add">
        <pc:chgData name="HEIDY MUÑOZ SALINAS" userId="S::gestion.calidad@consorciopc.com::679d0cc1-20d6-4592-989b-a056a082cb6a" providerId="AD" clId="Web-{38CE7594-E0BF-8849-BAD5-CCB0C1F1540C}" dt="2024-11-18T19:38:31.339" v="25"/>
        <pc:sldMkLst>
          <pc:docMk/>
          <pc:sldMk cId="2188326478" sldId="2125"/>
        </pc:sldMkLst>
      </pc:sldChg>
      <pc:sldChg chg="add">
        <pc:chgData name="HEIDY MUÑOZ SALINAS" userId="S::gestion.calidad@consorciopc.com::679d0cc1-20d6-4592-989b-a056a082cb6a" providerId="AD" clId="Web-{38CE7594-E0BF-8849-BAD5-CCB0C1F1540C}" dt="2024-11-18T19:38:33.058" v="80"/>
        <pc:sldMkLst>
          <pc:docMk/>
          <pc:sldMk cId="404182516" sldId="2126"/>
        </pc:sldMkLst>
      </pc:sldChg>
      <pc:sldChg chg="add">
        <pc:chgData name="HEIDY MUÑOZ SALINAS" userId="S::gestion.calidad@consorciopc.com::679d0cc1-20d6-4592-989b-a056a082cb6a" providerId="AD" clId="Web-{38CE7594-E0BF-8849-BAD5-CCB0C1F1540C}" dt="2024-11-18T19:38:33.636" v="91"/>
        <pc:sldMkLst>
          <pc:docMk/>
          <pc:sldMk cId="1379353316" sldId="2127"/>
        </pc:sldMkLst>
      </pc:sldChg>
      <pc:sldChg chg="add">
        <pc:chgData name="HEIDY MUÑOZ SALINAS" userId="S::gestion.calidad@consorciopc.com::679d0cc1-20d6-4592-989b-a056a082cb6a" providerId="AD" clId="Web-{38CE7594-E0BF-8849-BAD5-CCB0C1F1540C}" dt="2024-11-18T19:38:33.917" v="101"/>
        <pc:sldMkLst>
          <pc:docMk/>
          <pc:sldMk cId="3776440964" sldId="2128"/>
        </pc:sldMkLst>
      </pc:sldChg>
      <pc:sldChg chg="add">
        <pc:chgData name="HEIDY MUÑOZ SALINAS" userId="S::gestion.calidad@consorciopc.com::679d0cc1-20d6-4592-989b-a056a082cb6a" providerId="AD" clId="Web-{38CE7594-E0BF-8849-BAD5-CCB0C1F1540C}" dt="2024-11-18T19:38:34.105" v="104"/>
        <pc:sldMkLst>
          <pc:docMk/>
          <pc:sldMk cId="2120918345" sldId="2129"/>
        </pc:sldMkLst>
      </pc:sldChg>
      <pc:sldChg chg="add">
        <pc:chgData name="HEIDY MUÑOZ SALINAS" userId="S::gestion.calidad@consorciopc.com::679d0cc1-20d6-4592-989b-a056a082cb6a" providerId="AD" clId="Web-{38CE7594-E0BF-8849-BAD5-CCB0C1F1540C}" dt="2024-11-18T19:38:34.480" v="110"/>
        <pc:sldMkLst>
          <pc:docMk/>
          <pc:sldMk cId="2618045331" sldId="2131"/>
        </pc:sldMkLst>
      </pc:sldChg>
      <pc:sldChg chg="add">
        <pc:chgData name="HEIDY MUÑOZ SALINAS" userId="S::gestion.calidad@consorciopc.com::679d0cc1-20d6-4592-989b-a056a082cb6a" providerId="AD" clId="Web-{38CE7594-E0BF-8849-BAD5-CCB0C1F1540C}" dt="2024-11-18T19:38:34.605" v="112"/>
        <pc:sldMkLst>
          <pc:docMk/>
          <pc:sldMk cId="1021000562" sldId="2132"/>
        </pc:sldMkLst>
      </pc:sldChg>
      <pc:sldChg chg="add">
        <pc:chgData name="HEIDY MUÑOZ SALINAS" userId="S::gestion.calidad@consorciopc.com::679d0cc1-20d6-4592-989b-a056a082cb6a" providerId="AD" clId="Web-{38CE7594-E0BF-8849-BAD5-CCB0C1F1540C}" dt="2024-11-18T19:38:31.698" v="37"/>
        <pc:sldMkLst>
          <pc:docMk/>
          <pc:sldMk cId="3239632157" sldId="2142"/>
        </pc:sldMkLst>
      </pc:sldChg>
      <pc:sldChg chg="add">
        <pc:chgData name="HEIDY MUÑOZ SALINAS" userId="S::gestion.calidad@consorciopc.com::679d0cc1-20d6-4592-989b-a056a082cb6a" providerId="AD" clId="Web-{38CE7594-E0BF-8849-BAD5-CCB0C1F1540C}" dt="2024-11-18T19:38:34.261" v="106"/>
        <pc:sldMkLst>
          <pc:docMk/>
          <pc:sldMk cId="2898527739" sldId="2143"/>
        </pc:sldMkLst>
      </pc:sldChg>
      <pc:sldChg chg="add">
        <pc:chgData name="HEIDY MUÑOZ SALINAS" userId="S::gestion.calidad@consorciopc.com::679d0cc1-20d6-4592-989b-a056a082cb6a" providerId="AD" clId="Web-{38CE7594-E0BF-8849-BAD5-CCB0C1F1540C}" dt="2024-11-18T19:38:34.370" v="108"/>
        <pc:sldMkLst>
          <pc:docMk/>
          <pc:sldMk cId="2992967399" sldId="2144"/>
        </pc:sldMkLst>
      </pc:sldChg>
      <pc:sldChg chg="add">
        <pc:chgData name="HEIDY MUÑOZ SALINAS" userId="S::gestion.calidad@consorciopc.com::679d0cc1-20d6-4592-989b-a056a082cb6a" providerId="AD" clId="Web-{38CE7594-E0BF-8849-BAD5-CCB0C1F1540C}" dt="2024-11-18T19:38:31.464" v="30"/>
        <pc:sldMkLst>
          <pc:docMk/>
          <pc:sldMk cId="1267380848" sldId="2145"/>
        </pc:sldMkLst>
      </pc:sldChg>
      <pc:sldChg chg="add">
        <pc:chgData name="HEIDY MUÑOZ SALINAS" userId="S::gestion.calidad@consorciopc.com::679d0cc1-20d6-4592-989b-a056a082cb6a" providerId="AD" clId="Web-{38CE7594-E0BF-8849-BAD5-CCB0C1F1540C}" dt="2024-11-18T19:38:32.636" v="71"/>
        <pc:sldMkLst>
          <pc:docMk/>
          <pc:sldMk cId="375459207" sldId="2146"/>
        </pc:sldMkLst>
      </pc:sldChg>
      <pc:sldChg chg="add">
        <pc:chgData name="HEIDY MUÑOZ SALINAS" userId="S::gestion.calidad@consorciopc.com::679d0cc1-20d6-4592-989b-a056a082cb6a" providerId="AD" clId="Web-{38CE7594-E0BF-8849-BAD5-CCB0C1F1540C}" dt="2024-11-18T19:38:32.667" v="72"/>
        <pc:sldMkLst>
          <pc:docMk/>
          <pc:sldMk cId="1791068538" sldId="2147"/>
        </pc:sldMkLst>
      </pc:sldChg>
      <pc:sldChg chg="add">
        <pc:chgData name="HEIDY MUÑOZ SALINAS" userId="S::gestion.calidad@consorciopc.com::679d0cc1-20d6-4592-989b-a056a082cb6a" providerId="AD" clId="Web-{38CE7594-E0BF-8849-BAD5-CCB0C1F1540C}" dt="2024-11-18T19:38:32.714" v="73"/>
        <pc:sldMkLst>
          <pc:docMk/>
          <pc:sldMk cId="2178859387" sldId="2148"/>
        </pc:sldMkLst>
      </pc:sldChg>
      <pc:sldChg chg="add">
        <pc:chgData name="HEIDY MUÑOZ SALINAS" userId="S::gestion.calidad@consorciopc.com::679d0cc1-20d6-4592-989b-a056a082cb6a" providerId="AD" clId="Web-{38CE7594-E0BF-8849-BAD5-CCB0C1F1540C}" dt="2024-11-18T19:38:32.777" v="74"/>
        <pc:sldMkLst>
          <pc:docMk/>
          <pc:sldMk cId="523618607" sldId="2149"/>
        </pc:sldMkLst>
      </pc:sldChg>
      <pc:sldChg chg="add">
        <pc:chgData name="HEIDY MUÑOZ SALINAS" userId="S::gestion.calidad@consorciopc.com::679d0cc1-20d6-4592-989b-a056a082cb6a" providerId="AD" clId="Web-{38CE7594-E0BF-8849-BAD5-CCB0C1F1540C}" dt="2024-11-18T19:38:32.839" v="75"/>
        <pc:sldMkLst>
          <pc:docMk/>
          <pc:sldMk cId="1201538190" sldId="2150"/>
        </pc:sldMkLst>
      </pc:sldChg>
    </pc:docChg>
  </pc:docChgLst>
  <pc:docChgLst>
    <pc:chgData name="HEIDY MUÑOZ SALINAS" userId="S::gestion.calidad@consorciopc.com::679d0cc1-20d6-4592-989b-a056a082cb6a" providerId="AD" clId="Web-{DE4A80BB-129F-E916-37D0-60D602043ECE}"/>
    <pc:docChg chg="addSld">
      <pc:chgData name="HEIDY MUÑOZ SALINAS" userId="S::gestion.calidad@consorciopc.com::679d0cc1-20d6-4592-989b-a056a082cb6a" providerId="AD" clId="Web-{DE4A80BB-129F-E916-37D0-60D602043ECE}" dt="2024-11-18T19:41:50.745" v="57"/>
      <pc:docMkLst>
        <pc:docMk/>
      </pc:docMkLst>
      <pc:sldChg chg="add">
        <pc:chgData name="HEIDY MUÑOZ SALINAS" userId="S::gestion.calidad@consorciopc.com::679d0cc1-20d6-4592-989b-a056a082cb6a" providerId="AD" clId="Web-{DE4A80BB-129F-E916-37D0-60D602043ECE}" dt="2024-11-18T19:41:50.651" v="56"/>
        <pc:sldMkLst>
          <pc:docMk/>
          <pc:sldMk cId="3288939479" sldId="802"/>
        </pc:sldMkLst>
      </pc:sldChg>
      <pc:sldChg chg="add">
        <pc:chgData name="HEIDY MUÑOZ SALINAS" userId="S::gestion.calidad@consorciopc.com::679d0cc1-20d6-4592-989b-a056a082cb6a" providerId="AD" clId="Web-{DE4A80BB-129F-E916-37D0-60D602043ECE}" dt="2024-11-18T19:41:50.745" v="57"/>
        <pc:sldMkLst>
          <pc:docMk/>
          <pc:sldMk cId="1963223164" sldId="817"/>
        </pc:sldMkLst>
      </pc:sldChg>
      <pc:sldChg chg="add">
        <pc:chgData name="HEIDY MUÑOZ SALINAS" userId="S::gestion.calidad@consorciopc.com::679d0cc1-20d6-4592-989b-a056a082cb6a" providerId="AD" clId="Web-{DE4A80BB-129F-E916-37D0-60D602043ECE}" dt="2024-11-18T19:41:00.386" v="0"/>
        <pc:sldMkLst>
          <pc:docMk/>
          <pc:sldMk cId="3392957645" sldId="967"/>
        </pc:sldMkLst>
      </pc:sldChg>
      <pc:sldChg chg="add">
        <pc:chgData name="HEIDY MUÑOZ SALINAS" userId="S::gestion.calidad@consorciopc.com::679d0cc1-20d6-4592-989b-a056a082cb6a" providerId="AD" clId="Web-{DE4A80BB-129F-E916-37D0-60D602043ECE}" dt="2024-11-18T19:41:00.401" v="1"/>
        <pc:sldMkLst>
          <pc:docMk/>
          <pc:sldMk cId="2760672035" sldId="968"/>
        </pc:sldMkLst>
      </pc:sldChg>
      <pc:sldChg chg="add">
        <pc:chgData name="HEIDY MUÑOZ SALINAS" userId="S::gestion.calidad@consorciopc.com::679d0cc1-20d6-4592-989b-a056a082cb6a" providerId="AD" clId="Web-{DE4A80BB-129F-E916-37D0-60D602043ECE}" dt="2024-11-18T19:41:00.417" v="2"/>
        <pc:sldMkLst>
          <pc:docMk/>
          <pc:sldMk cId="2343609776" sldId="969"/>
        </pc:sldMkLst>
      </pc:sldChg>
      <pc:sldChg chg="add">
        <pc:chgData name="HEIDY MUÑOZ SALINAS" userId="S::gestion.calidad@consorciopc.com::679d0cc1-20d6-4592-989b-a056a082cb6a" providerId="AD" clId="Web-{DE4A80BB-129F-E916-37D0-60D602043ECE}" dt="2024-11-18T19:41:00.433" v="3"/>
        <pc:sldMkLst>
          <pc:docMk/>
          <pc:sldMk cId="1149715653" sldId="970"/>
        </pc:sldMkLst>
      </pc:sldChg>
      <pc:sldChg chg="add">
        <pc:chgData name="HEIDY MUÑOZ SALINAS" userId="S::gestion.calidad@consorciopc.com::679d0cc1-20d6-4592-989b-a056a082cb6a" providerId="AD" clId="Web-{DE4A80BB-129F-E916-37D0-60D602043ECE}" dt="2024-11-18T19:41:00.448" v="4"/>
        <pc:sldMkLst>
          <pc:docMk/>
          <pc:sldMk cId="156929202" sldId="971"/>
        </pc:sldMkLst>
      </pc:sldChg>
      <pc:sldChg chg="add">
        <pc:chgData name="HEIDY MUÑOZ SALINAS" userId="S::gestion.calidad@consorciopc.com::679d0cc1-20d6-4592-989b-a056a082cb6a" providerId="AD" clId="Web-{DE4A80BB-129F-E916-37D0-60D602043ECE}" dt="2024-11-18T19:41:00.464" v="6"/>
        <pc:sldMkLst>
          <pc:docMk/>
          <pc:sldMk cId="1284041241" sldId="974"/>
        </pc:sldMkLst>
      </pc:sldChg>
      <pc:sldChg chg="add">
        <pc:chgData name="HEIDY MUÑOZ SALINAS" userId="S::gestion.calidad@consorciopc.com::679d0cc1-20d6-4592-989b-a056a082cb6a" providerId="AD" clId="Web-{DE4A80BB-129F-E916-37D0-60D602043ECE}" dt="2024-11-18T19:41:00.542" v="15"/>
        <pc:sldMkLst>
          <pc:docMk/>
          <pc:sldMk cId="2347969860" sldId="979"/>
        </pc:sldMkLst>
      </pc:sldChg>
      <pc:sldChg chg="add">
        <pc:chgData name="HEIDY MUÑOZ SALINAS" userId="S::gestion.calidad@consorciopc.com::679d0cc1-20d6-4592-989b-a056a082cb6a" providerId="AD" clId="Web-{DE4A80BB-129F-E916-37D0-60D602043ECE}" dt="2024-11-18T19:41:00.542" v="16"/>
        <pc:sldMkLst>
          <pc:docMk/>
          <pc:sldMk cId="1002464839" sldId="1953"/>
        </pc:sldMkLst>
      </pc:sldChg>
      <pc:sldChg chg="add">
        <pc:chgData name="HEIDY MUÑOZ SALINAS" userId="S::gestion.calidad@consorciopc.com::679d0cc1-20d6-4592-989b-a056a082cb6a" providerId="AD" clId="Web-{DE4A80BB-129F-E916-37D0-60D602043ECE}" dt="2024-11-18T19:41:00.558" v="17"/>
        <pc:sldMkLst>
          <pc:docMk/>
          <pc:sldMk cId="4232102832" sldId="1954"/>
        </pc:sldMkLst>
      </pc:sldChg>
      <pc:sldChg chg="add">
        <pc:chgData name="HEIDY MUÑOZ SALINAS" userId="S::gestion.calidad@consorciopc.com::679d0cc1-20d6-4592-989b-a056a082cb6a" providerId="AD" clId="Web-{DE4A80BB-129F-E916-37D0-60D602043ECE}" dt="2024-11-18T19:41:00.604" v="23"/>
        <pc:sldMkLst>
          <pc:docMk/>
          <pc:sldMk cId="1297616885" sldId="1955"/>
        </pc:sldMkLst>
      </pc:sldChg>
      <pc:sldChg chg="add">
        <pc:chgData name="HEIDY MUÑOZ SALINAS" userId="S::gestion.calidad@consorciopc.com::679d0cc1-20d6-4592-989b-a056a082cb6a" providerId="AD" clId="Web-{DE4A80BB-129F-E916-37D0-60D602043ECE}" dt="2024-11-18T19:41:00.620" v="25"/>
        <pc:sldMkLst>
          <pc:docMk/>
          <pc:sldMk cId="1706897975" sldId="1956"/>
        </pc:sldMkLst>
      </pc:sldChg>
      <pc:sldChg chg="add">
        <pc:chgData name="HEIDY MUÑOZ SALINAS" userId="S::gestion.calidad@consorciopc.com::679d0cc1-20d6-4592-989b-a056a082cb6a" providerId="AD" clId="Web-{DE4A80BB-129F-E916-37D0-60D602043ECE}" dt="2024-11-18T19:41:00.636" v="26"/>
        <pc:sldMkLst>
          <pc:docMk/>
          <pc:sldMk cId="243812551" sldId="1957"/>
        </pc:sldMkLst>
      </pc:sldChg>
      <pc:sldChg chg="add">
        <pc:chgData name="HEIDY MUÑOZ SALINAS" userId="S::gestion.calidad@consorciopc.com::679d0cc1-20d6-4592-989b-a056a082cb6a" providerId="AD" clId="Web-{DE4A80BB-129F-E916-37D0-60D602043ECE}" dt="2024-11-18T19:41:00.651" v="27"/>
        <pc:sldMkLst>
          <pc:docMk/>
          <pc:sldMk cId="3140809554" sldId="1958"/>
        </pc:sldMkLst>
      </pc:sldChg>
      <pc:sldChg chg="add">
        <pc:chgData name="HEIDY MUÑOZ SALINAS" userId="S::gestion.calidad@consorciopc.com::679d0cc1-20d6-4592-989b-a056a082cb6a" providerId="AD" clId="Web-{DE4A80BB-129F-E916-37D0-60D602043ECE}" dt="2024-11-18T19:41:00.651" v="28"/>
        <pc:sldMkLst>
          <pc:docMk/>
          <pc:sldMk cId="1327288812" sldId="1959"/>
        </pc:sldMkLst>
      </pc:sldChg>
      <pc:sldChg chg="add">
        <pc:chgData name="HEIDY MUÑOZ SALINAS" userId="S::gestion.calidad@consorciopc.com::679d0cc1-20d6-4592-989b-a056a082cb6a" providerId="AD" clId="Web-{DE4A80BB-129F-E916-37D0-60D602043ECE}" dt="2024-11-18T19:41:00.698" v="33"/>
        <pc:sldMkLst>
          <pc:docMk/>
          <pc:sldMk cId="2940629679" sldId="1960"/>
        </pc:sldMkLst>
      </pc:sldChg>
      <pc:sldChg chg="add">
        <pc:chgData name="HEIDY MUÑOZ SALINAS" userId="S::gestion.calidad@consorciopc.com::679d0cc1-20d6-4592-989b-a056a082cb6a" providerId="AD" clId="Web-{DE4A80BB-129F-E916-37D0-60D602043ECE}" dt="2024-11-18T19:41:00.761" v="41"/>
        <pc:sldMkLst>
          <pc:docMk/>
          <pc:sldMk cId="199608561" sldId="1964"/>
        </pc:sldMkLst>
      </pc:sldChg>
      <pc:sldChg chg="add">
        <pc:chgData name="HEIDY MUÑOZ SALINAS" userId="S::gestion.calidad@consorciopc.com::679d0cc1-20d6-4592-989b-a056a082cb6a" providerId="AD" clId="Web-{DE4A80BB-129F-E916-37D0-60D602043ECE}" dt="2024-11-18T19:41:00.823" v="48"/>
        <pc:sldMkLst>
          <pc:docMk/>
          <pc:sldMk cId="507535752" sldId="1965"/>
        </pc:sldMkLst>
      </pc:sldChg>
      <pc:sldChg chg="add">
        <pc:chgData name="HEIDY MUÑOZ SALINAS" userId="S::gestion.calidad@consorciopc.com::679d0cc1-20d6-4592-989b-a056a082cb6a" providerId="AD" clId="Web-{DE4A80BB-129F-E916-37D0-60D602043ECE}" dt="2024-11-18T19:41:00.839" v="49"/>
        <pc:sldMkLst>
          <pc:docMk/>
          <pc:sldMk cId="509689875" sldId="2036"/>
        </pc:sldMkLst>
      </pc:sldChg>
      <pc:sldChg chg="add">
        <pc:chgData name="HEIDY MUÑOZ SALINAS" userId="S::gestion.calidad@consorciopc.com::679d0cc1-20d6-4592-989b-a056a082cb6a" providerId="AD" clId="Web-{DE4A80BB-129F-E916-37D0-60D602043ECE}" dt="2024-11-18T19:41:00.776" v="42"/>
        <pc:sldMkLst>
          <pc:docMk/>
          <pc:sldMk cId="3281415008" sldId="2041"/>
        </pc:sldMkLst>
      </pc:sldChg>
      <pc:sldChg chg="add">
        <pc:chgData name="HEIDY MUÑOZ SALINAS" userId="S::gestion.calidad@consorciopc.com::679d0cc1-20d6-4592-989b-a056a082cb6a" providerId="AD" clId="Web-{DE4A80BB-129F-E916-37D0-60D602043ECE}" dt="2024-11-18T19:41:00.776" v="43"/>
        <pc:sldMkLst>
          <pc:docMk/>
          <pc:sldMk cId="3857526696" sldId="2087"/>
        </pc:sldMkLst>
      </pc:sldChg>
      <pc:sldChg chg="add">
        <pc:chgData name="HEIDY MUÑOZ SALINAS" userId="S::gestion.calidad@consorciopc.com::679d0cc1-20d6-4592-989b-a056a082cb6a" providerId="AD" clId="Web-{DE4A80BB-129F-E916-37D0-60D602043ECE}" dt="2024-11-18T19:41:00.839" v="50"/>
        <pc:sldMkLst>
          <pc:docMk/>
          <pc:sldMk cId="3345490822" sldId="2088"/>
        </pc:sldMkLst>
      </pc:sldChg>
      <pc:sldChg chg="add">
        <pc:chgData name="HEIDY MUÑOZ SALINAS" userId="S::gestion.calidad@consorciopc.com::679d0cc1-20d6-4592-989b-a056a082cb6a" providerId="AD" clId="Web-{DE4A80BB-129F-E916-37D0-60D602043ECE}" dt="2024-11-18T19:41:00.573" v="19"/>
        <pc:sldMkLst>
          <pc:docMk/>
          <pc:sldMk cId="2187716060" sldId="2092"/>
        </pc:sldMkLst>
      </pc:sldChg>
      <pc:sldChg chg="add">
        <pc:chgData name="HEIDY MUÑOZ SALINAS" userId="S::gestion.calidad@consorciopc.com::679d0cc1-20d6-4592-989b-a056a082cb6a" providerId="AD" clId="Web-{DE4A80BB-129F-E916-37D0-60D602043ECE}" dt="2024-11-18T19:41:00.667" v="29"/>
        <pc:sldMkLst>
          <pc:docMk/>
          <pc:sldMk cId="3199702249" sldId="2093"/>
        </pc:sldMkLst>
      </pc:sldChg>
      <pc:sldChg chg="add">
        <pc:chgData name="HEIDY MUÑOZ SALINAS" userId="S::gestion.calidad@consorciopc.com::679d0cc1-20d6-4592-989b-a056a082cb6a" providerId="AD" clId="Web-{DE4A80BB-129F-E916-37D0-60D602043ECE}" dt="2024-11-18T19:41:00.479" v="7"/>
        <pc:sldMkLst>
          <pc:docMk/>
          <pc:sldMk cId="1603181923" sldId="2121"/>
        </pc:sldMkLst>
      </pc:sldChg>
      <pc:sldChg chg="add">
        <pc:chgData name="HEIDY MUÑOZ SALINAS" userId="S::gestion.calidad@consorciopc.com::679d0cc1-20d6-4592-989b-a056a082cb6a" providerId="AD" clId="Web-{DE4A80BB-129F-E916-37D0-60D602043ECE}" dt="2024-11-18T19:41:00.495" v="9"/>
        <pc:sldMkLst>
          <pc:docMk/>
          <pc:sldMk cId="71842801" sldId="2133"/>
        </pc:sldMkLst>
      </pc:sldChg>
      <pc:sldChg chg="add">
        <pc:chgData name="HEIDY MUÑOZ SALINAS" userId="S::gestion.calidad@consorciopc.com::679d0cc1-20d6-4592-989b-a056a082cb6a" providerId="AD" clId="Web-{DE4A80BB-129F-E916-37D0-60D602043ECE}" dt="2024-11-18T19:41:00.745" v="38"/>
        <pc:sldMkLst>
          <pc:docMk/>
          <pc:sldMk cId="1225805108" sldId="2134"/>
        </pc:sldMkLst>
      </pc:sldChg>
      <pc:sldChg chg="add">
        <pc:chgData name="HEIDY MUÑOZ SALINAS" userId="S::gestion.calidad@consorciopc.com::679d0cc1-20d6-4592-989b-a056a082cb6a" providerId="AD" clId="Web-{DE4A80BB-129F-E916-37D0-60D602043ECE}" dt="2024-11-18T19:41:00.792" v="44"/>
        <pc:sldMkLst>
          <pc:docMk/>
          <pc:sldMk cId="787708289" sldId="2135"/>
        </pc:sldMkLst>
      </pc:sldChg>
      <pc:sldChg chg="add">
        <pc:chgData name="HEIDY MUÑOZ SALINAS" userId="S::gestion.calidad@consorciopc.com::679d0cc1-20d6-4592-989b-a056a082cb6a" providerId="AD" clId="Web-{DE4A80BB-129F-E916-37D0-60D602043ECE}" dt="2024-11-18T19:41:00.495" v="10"/>
        <pc:sldMkLst>
          <pc:docMk/>
          <pc:sldMk cId="1678001219" sldId="2167"/>
        </pc:sldMkLst>
      </pc:sldChg>
      <pc:sldChg chg="add">
        <pc:chgData name="HEIDY MUÑOZ SALINAS" userId="S::gestion.calidad@consorciopc.com::679d0cc1-20d6-4592-989b-a056a082cb6a" providerId="AD" clId="Web-{DE4A80BB-129F-E916-37D0-60D602043ECE}" dt="2024-11-18T19:41:00.854" v="51"/>
        <pc:sldMkLst>
          <pc:docMk/>
          <pc:sldMk cId="389625053" sldId="2250"/>
        </pc:sldMkLst>
      </pc:sldChg>
      <pc:sldChg chg="add">
        <pc:chgData name="HEIDY MUÑOZ SALINAS" userId="S::gestion.calidad@consorciopc.com::679d0cc1-20d6-4592-989b-a056a082cb6a" providerId="AD" clId="Web-{DE4A80BB-129F-E916-37D0-60D602043ECE}" dt="2024-11-18T19:41:00.511" v="11"/>
        <pc:sldMkLst>
          <pc:docMk/>
          <pc:sldMk cId="3430083788" sldId="2280"/>
        </pc:sldMkLst>
      </pc:sldChg>
      <pc:sldChg chg="add">
        <pc:chgData name="HEIDY MUÑOZ SALINAS" userId="S::gestion.calidad@consorciopc.com::679d0cc1-20d6-4592-989b-a056a082cb6a" providerId="AD" clId="Web-{DE4A80BB-129F-E916-37D0-60D602043ECE}" dt="2024-11-18T19:41:00.792" v="45"/>
        <pc:sldMkLst>
          <pc:docMk/>
          <pc:sldMk cId="3888741236" sldId="2282"/>
        </pc:sldMkLst>
      </pc:sldChg>
      <pc:sldChg chg="add">
        <pc:chgData name="HEIDY MUÑOZ SALINAS" userId="S::gestion.calidad@consorciopc.com::679d0cc1-20d6-4592-989b-a056a082cb6a" providerId="AD" clId="Web-{DE4A80BB-129F-E916-37D0-60D602043ECE}" dt="2024-11-18T19:41:00.511" v="12"/>
        <pc:sldMkLst>
          <pc:docMk/>
          <pc:sldMk cId="3207411212" sldId="2310"/>
        </pc:sldMkLst>
      </pc:sldChg>
      <pc:sldChg chg="add">
        <pc:chgData name="HEIDY MUÑOZ SALINAS" userId="S::gestion.calidad@consorciopc.com::679d0cc1-20d6-4592-989b-a056a082cb6a" providerId="AD" clId="Web-{DE4A80BB-129F-E916-37D0-60D602043ECE}" dt="2024-11-18T19:41:00.698" v="34"/>
        <pc:sldMkLst>
          <pc:docMk/>
          <pc:sldMk cId="732806485" sldId="2311"/>
        </pc:sldMkLst>
      </pc:sldChg>
      <pc:sldChg chg="add">
        <pc:chgData name="HEIDY MUÑOZ SALINAS" userId="S::gestion.calidad@consorciopc.com::679d0cc1-20d6-4592-989b-a056a082cb6a" providerId="AD" clId="Web-{DE4A80BB-129F-E916-37D0-60D602043ECE}" dt="2024-11-18T19:41:00.745" v="39"/>
        <pc:sldMkLst>
          <pc:docMk/>
          <pc:sldMk cId="3549379402" sldId="2312"/>
        </pc:sldMkLst>
      </pc:sldChg>
      <pc:sldChg chg="add">
        <pc:chgData name="HEIDY MUÑOZ SALINAS" userId="S::gestion.calidad@consorciopc.com::679d0cc1-20d6-4592-989b-a056a082cb6a" providerId="AD" clId="Web-{DE4A80BB-129F-E916-37D0-60D602043ECE}" dt="2024-11-18T19:41:00.526" v="13"/>
        <pc:sldMkLst>
          <pc:docMk/>
          <pc:sldMk cId="2810961331" sldId="2356"/>
        </pc:sldMkLst>
      </pc:sldChg>
      <pc:sldChg chg="add">
        <pc:chgData name="HEIDY MUÑOZ SALINAS" userId="S::gestion.calidad@consorciopc.com::679d0cc1-20d6-4592-989b-a056a082cb6a" providerId="AD" clId="Web-{DE4A80BB-129F-E916-37D0-60D602043ECE}" dt="2024-11-18T19:41:00.667" v="30"/>
        <pc:sldMkLst>
          <pc:docMk/>
          <pc:sldMk cId="881014943" sldId="2357"/>
        </pc:sldMkLst>
      </pc:sldChg>
      <pc:sldChg chg="add">
        <pc:chgData name="HEIDY MUÑOZ SALINAS" userId="S::gestion.calidad@consorciopc.com::679d0cc1-20d6-4592-989b-a056a082cb6a" providerId="AD" clId="Web-{DE4A80BB-129F-E916-37D0-60D602043ECE}" dt="2024-11-18T19:41:00.808" v="46"/>
        <pc:sldMkLst>
          <pc:docMk/>
          <pc:sldMk cId="32781658" sldId="2358"/>
        </pc:sldMkLst>
      </pc:sldChg>
      <pc:sldChg chg="add">
        <pc:chgData name="HEIDY MUÑOZ SALINAS" userId="S::gestion.calidad@consorciopc.com::679d0cc1-20d6-4592-989b-a056a082cb6a" providerId="AD" clId="Web-{DE4A80BB-129F-E916-37D0-60D602043ECE}" dt="2024-11-18T19:41:00.870" v="54"/>
        <pc:sldMkLst>
          <pc:docMk/>
          <pc:sldMk cId="1649045538" sldId="2359"/>
        </pc:sldMkLst>
      </pc:sldChg>
      <pc:sldChg chg="add">
        <pc:chgData name="HEIDY MUÑOZ SALINAS" userId="S::gestion.calidad@consorciopc.com::679d0cc1-20d6-4592-989b-a056a082cb6a" providerId="AD" clId="Web-{DE4A80BB-129F-E916-37D0-60D602043ECE}" dt="2024-11-18T19:41:00.573" v="20"/>
        <pc:sldMkLst>
          <pc:docMk/>
          <pc:sldMk cId="254906948" sldId="2393"/>
        </pc:sldMkLst>
      </pc:sldChg>
      <pc:sldChg chg="add">
        <pc:chgData name="HEIDY MUÑOZ SALINAS" userId="S::gestion.calidad@consorciopc.com::679d0cc1-20d6-4592-989b-a056a082cb6a" providerId="AD" clId="Web-{DE4A80BB-129F-E916-37D0-60D602043ECE}" dt="2024-11-18T19:41:00.589" v="21"/>
        <pc:sldMkLst>
          <pc:docMk/>
          <pc:sldMk cId="3396195090" sldId="2394"/>
        </pc:sldMkLst>
      </pc:sldChg>
      <pc:sldChg chg="add">
        <pc:chgData name="HEIDY MUÑOZ SALINAS" userId="S::gestion.calidad@consorciopc.com::679d0cc1-20d6-4592-989b-a056a082cb6a" providerId="AD" clId="Web-{DE4A80BB-129F-E916-37D0-60D602043ECE}" dt="2024-11-18T19:41:00.854" v="52"/>
        <pc:sldMkLst>
          <pc:docMk/>
          <pc:sldMk cId="1163964798" sldId="2400"/>
        </pc:sldMkLst>
      </pc:sldChg>
      <pc:sldChg chg="add">
        <pc:chgData name="HEIDY MUÑOZ SALINAS" userId="S::gestion.calidad@consorciopc.com::679d0cc1-20d6-4592-989b-a056a082cb6a" providerId="AD" clId="Web-{DE4A80BB-129F-E916-37D0-60D602043ECE}" dt="2024-11-18T19:41:00.464" v="5"/>
        <pc:sldMkLst>
          <pc:docMk/>
          <pc:sldMk cId="2797746392" sldId="2471"/>
        </pc:sldMkLst>
      </pc:sldChg>
      <pc:sldChg chg="add">
        <pc:chgData name="HEIDY MUÑOZ SALINAS" userId="S::gestion.calidad@consorciopc.com::679d0cc1-20d6-4592-989b-a056a082cb6a" providerId="AD" clId="Web-{DE4A80BB-129F-E916-37D0-60D602043ECE}" dt="2024-11-18T19:41:00.620" v="24"/>
        <pc:sldMkLst>
          <pc:docMk/>
          <pc:sldMk cId="3543902596" sldId="2472"/>
        </pc:sldMkLst>
      </pc:sldChg>
      <pc:sldChg chg="add">
        <pc:chgData name="HEIDY MUÑOZ SALINAS" userId="S::gestion.calidad@consorciopc.com::679d0cc1-20d6-4592-989b-a056a082cb6a" providerId="AD" clId="Web-{DE4A80BB-129F-E916-37D0-60D602043ECE}" dt="2024-11-18T19:41:00.526" v="14"/>
        <pc:sldMkLst>
          <pc:docMk/>
          <pc:sldMk cId="3158229012" sldId="2473"/>
        </pc:sldMkLst>
      </pc:sldChg>
      <pc:sldChg chg="add">
        <pc:chgData name="HEIDY MUÑOZ SALINAS" userId="S::gestion.calidad@consorciopc.com::679d0cc1-20d6-4592-989b-a056a082cb6a" providerId="AD" clId="Web-{DE4A80BB-129F-E916-37D0-60D602043ECE}" dt="2024-11-18T19:41:00.683" v="31"/>
        <pc:sldMkLst>
          <pc:docMk/>
          <pc:sldMk cId="893373359" sldId="2474"/>
        </pc:sldMkLst>
      </pc:sldChg>
      <pc:sldChg chg="add">
        <pc:chgData name="HEIDY MUÑOZ SALINAS" userId="S::gestion.calidad@consorciopc.com::679d0cc1-20d6-4592-989b-a056a082cb6a" providerId="AD" clId="Web-{DE4A80BB-129F-E916-37D0-60D602043ECE}" dt="2024-11-18T19:41:00.479" v="8"/>
        <pc:sldMkLst>
          <pc:docMk/>
          <pc:sldMk cId="2423547929" sldId="2487"/>
        </pc:sldMkLst>
      </pc:sldChg>
      <pc:sldChg chg="add">
        <pc:chgData name="HEIDY MUÑOZ SALINAS" userId="S::gestion.calidad@consorciopc.com::679d0cc1-20d6-4592-989b-a056a082cb6a" providerId="AD" clId="Web-{DE4A80BB-129F-E916-37D0-60D602043ECE}" dt="2024-11-18T19:41:00.558" v="18"/>
        <pc:sldMkLst>
          <pc:docMk/>
          <pc:sldMk cId="1033336180" sldId="2488"/>
        </pc:sldMkLst>
      </pc:sldChg>
      <pc:sldChg chg="add">
        <pc:chgData name="HEIDY MUÑOZ SALINAS" userId="S::gestion.calidad@consorciopc.com::679d0cc1-20d6-4592-989b-a056a082cb6a" providerId="AD" clId="Web-{DE4A80BB-129F-E916-37D0-60D602043ECE}" dt="2024-11-18T19:41:00.589" v="22"/>
        <pc:sldMkLst>
          <pc:docMk/>
          <pc:sldMk cId="2968512727" sldId="2505"/>
        </pc:sldMkLst>
      </pc:sldChg>
      <pc:sldChg chg="add">
        <pc:chgData name="HEIDY MUÑOZ SALINAS" userId="S::gestion.calidad@consorciopc.com::679d0cc1-20d6-4592-989b-a056a082cb6a" providerId="AD" clId="Web-{DE4A80BB-129F-E916-37D0-60D602043ECE}" dt="2024-11-18T19:41:00.683" v="32"/>
        <pc:sldMkLst>
          <pc:docMk/>
          <pc:sldMk cId="1368543216" sldId="2506"/>
        </pc:sldMkLst>
      </pc:sldChg>
      <pc:sldChg chg="add">
        <pc:chgData name="HEIDY MUÑOZ SALINAS" userId="S::gestion.calidad@consorciopc.com::679d0cc1-20d6-4592-989b-a056a082cb6a" providerId="AD" clId="Web-{DE4A80BB-129F-E916-37D0-60D602043ECE}" dt="2024-11-18T19:41:00.714" v="35"/>
        <pc:sldMkLst>
          <pc:docMk/>
          <pc:sldMk cId="4044844742" sldId="2507"/>
        </pc:sldMkLst>
      </pc:sldChg>
      <pc:sldChg chg="add">
        <pc:chgData name="HEIDY MUÑOZ SALINAS" userId="S::gestion.calidad@consorciopc.com::679d0cc1-20d6-4592-989b-a056a082cb6a" providerId="AD" clId="Web-{DE4A80BB-129F-E916-37D0-60D602043ECE}" dt="2024-11-18T19:41:00.714" v="36"/>
        <pc:sldMkLst>
          <pc:docMk/>
          <pc:sldMk cId="2248531689" sldId="2508"/>
        </pc:sldMkLst>
      </pc:sldChg>
      <pc:sldChg chg="add">
        <pc:chgData name="HEIDY MUÑOZ SALINAS" userId="S::gestion.calidad@consorciopc.com::679d0cc1-20d6-4592-989b-a056a082cb6a" providerId="AD" clId="Web-{DE4A80BB-129F-E916-37D0-60D602043ECE}" dt="2024-11-18T19:41:00.729" v="37"/>
        <pc:sldMkLst>
          <pc:docMk/>
          <pc:sldMk cId="3038554256" sldId="2509"/>
        </pc:sldMkLst>
      </pc:sldChg>
      <pc:sldChg chg="add">
        <pc:chgData name="HEIDY MUÑOZ SALINAS" userId="S::gestion.calidad@consorciopc.com::679d0cc1-20d6-4592-989b-a056a082cb6a" providerId="AD" clId="Web-{DE4A80BB-129F-E916-37D0-60D602043ECE}" dt="2024-11-18T19:41:00.761" v="40"/>
        <pc:sldMkLst>
          <pc:docMk/>
          <pc:sldMk cId="3052656154" sldId="2510"/>
        </pc:sldMkLst>
      </pc:sldChg>
      <pc:sldChg chg="add">
        <pc:chgData name="HEIDY MUÑOZ SALINAS" userId="S::gestion.calidad@consorciopc.com::679d0cc1-20d6-4592-989b-a056a082cb6a" providerId="AD" clId="Web-{DE4A80BB-129F-E916-37D0-60D602043ECE}" dt="2024-11-18T19:41:00.808" v="47"/>
        <pc:sldMkLst>
          <pc:docMk/>
          <pc:sldMk cId="1976054528" sldId="2511"/>
        </pc:sldMkLst>
      </pc:sldChg>
      <pc:sldChg chg="add">
        <pc:chgData name="HEIDY MUÑOZ SALINAS" userId="S::gestion.calidad@consorciopc.com::679d0cc1-20d6-4592-989b-a056a082cb6a" providerId="AD" clId="Web-{DE4A80BB-129F-E916-37D0-60D602043ECE}" dt="2024-11-18T19:41:00.870" v="53"/>
        <pc:sldMkLst>
          <pc:docMk/>
          <pc:sldMk cId="4153374202" sldId="2512"/>
        </pc:sldMkLst>
      </pc:sldChg>
      <pc:sldChg chg="add">
        <pc:chgData name="HEIDY MUÑOZ SALINAS" userId="S::gestion.calidad@consorciopc.com::679d0cc1-20d6-4592-989b-a056a082cb6a" providerId="AD" clId="Web-{DE4A80BB-129F-E916-37D0-60D602043ECE}" dt="2024-11-18T19:41:00.886" v="55"/>
        <pc:sldMkLst>
          <pc:docMk/>
          <pc:sldMk cId="1791958956" sldId="2534"/>
        </pc:sldMkLst>
      </pc:sldChg>
    </pc:docChg>
  </pc:docChgLst>
  <pc:docChgLst>
    <pc:chgData name="Usuario invitado" userId="S::urn:spo:anon#7385ba2f82a8ab882aca37f08e5d2928f4ad10c5f459bcf2b490b775001f0390::" providerId="AD" clId="Web-{612947A3-17ED-444F-115E-BE13C89699D9}"/>
    <pc:docChg chg="modSld">
      <pc:chgData name="Usuario invitado" userId="S::urn:spo:anon#7385ba2f82a8ab882aca37f08e5d2928f4ad10c5f459bcf2b490b775001f0390::" providerId="AD" clId="Web-{612947A3-17ED-444F-115E-BE13C89699D9}" dt="2024-11-21T16:42:18.988" v="16" actId="20577"/>
      <pc:docMkLst>
        <pc:docMk/>
      </pc:docMkLst>
      <pc:sldChg chg="modSp">
        <pc:chgData name="Usuario invitado" userId="S::urn:spo:anon#7385ba2f82a8ab882aca37f08e5d2928f4ad10c5f459bcf2b490b775001f0390::" providerId="AD" clId="Web-{612947A3-17ED-444F-115E-BE13C89699D9}" dt="2024-11-21T16:42:18.988" v="16" actId="20577"/>
        <pc:sldMkLst>
          <pc:docMk/>
          <pc:sldMk cId="709372873" sldId="2044"/>
        </pc:sldMkLst>
        <pc:spChg chg="mod">
          <ac:chgData name="Usuario invitado" userId="S::urn:spo:anon#7385ba2f82a8ab882aca37f08e5d2928f4ad10c5f459bcf2b490b775001f0390::" providerId="AD" clId="Web-{612947A3-17ED-444F-115E-BE13C89699D9}" dt="2024-11-21T16:42:18.988" v="16" actId="20577"/>
          <ac:spMkLst>
            <pc:docMk/>
            <pc:sldMk cId="709372873" sldId="2044"/>
            <ac:spMk id="38" creationId="{21039E42-7822-4168-B788-72907FB76E54}"/>
          </ac:spMkLst>
        </pc:spChg>
      </pc:sldChg>
    </pc:docChg>
  </pc:docChgLst>
  <pc:docChgLst>
    <pc:chgData name="MARIA LUBIS APARICIO GONZALEZ" userId="02067a66-9e20-470d-8859-7b173320a691" providerId="ADAL" clId="{04C6DAAB-3DC0-4EE6-AC27-F01CAA47A32F}"/>
    <pc:docChg chg="undo custSel addSld delSld modSld">
      <pc:chgData name="MARIA LUBIS APARICIO GONZALEZ" userId="02067a66-9e20-470d-8859-7b173320a691" providerId="ADAL" clId="{04C6DAAB-3DC0-4EE6-AC27-F01CAA47A32F}" dt="2024-11-18T17:25:12.372" v="77" actId="47"/>
      <pc:docMkLst>
        <pc:docMk/>
      </pc:docMkLst>
      <pc:sldChg chg="modSp mod">
        <pc:chgData name="MARIA LUBIS APARICIO GONZALEZ" userId="02067a66-9e20-470d-8859-7b173320a691" providerId="ADAL" clId="{04C6DAAB-3DC0-4EE6-AC27-F01CAA47A32F}" dt="2024-11-18T16:31:53.116" v="18" actId="20577"/>
        <pc:sldMkLst>
          <pc:docMk/>
          <pc:sldMk cId="1160818935" sldId="1168"/>
        </pc:sldMkLst>
        <pc:spChg chg="mod">
          <ac:chgData name="MARIA LUBIS APARICIO GONZALEZ" userId="02067a66-9e20-470d-8859-7b173320a691" providerId="ADAL" clId="{04C6DAAB-3DC0-4EE6-AC27-F01CAA47A32F}" dt="2024-11-18T16:31:53.116" v="18" actId="20577"/>
          <ac:spMkLst>
            <pc:docMk/>
            <pc:sldMk cId="1160818935" sldId="1168"/>
            <ac:spMk id="68" creationId="{056999AD-8CB6-4742-B3AC-8A18C29915C8}"/>
          </ac:spMkLst>
        </pc:spChg>
        <pc:spChg chg="mod">
          <ac:chgData name="MARIA LUBIS APARICIO GONZALEZ" userId="02067a66-9e20-470d-8859-7b173320a691" providerId="ADAL" clId="{04C6DAAB-3DC0-4EE6-AC27-F01CAA47A32F}" dt="2024-11-18T16:31:39.358" v="9" actId="20577"/>
          <ac:spMkLst>
            <pc:docMk/>
            <pc:sldMk cId="1160818935" sldId="1168"/>
            <ac:spMk id="91" creationId="{659F757B-3A05-4564-AAC6-45792280C681}"/>
          </ac:spMkLst>
        </pc:spChg>
      </pc:sldChg>
      <pc:sldChg chg="del">
        <pc:chgData name="MARIA LUBIS APARICIO GONZALEZ" userId="02067a66-9e20-470d-8859-7b173320a691" providerId="ADAL" clId="{04C6DAAB-3DC0-4EE6-AC27-F01CAA47A32F}" dt="2024-11-18T13:33:20.290" v="0" actId="47"/>
        <pc:sldMkLst>
          <pc:docMk/>
          <pc:sldMk cId="2905114207" sldId="2073"/>
        </pc:sldMkLst>
      </pc:sldChg>
      <pc:sldChg chg="del">
        <pc:chgData name="MARIA LUBIS APARICIO GONZALEZ" userId="02067a66-9e20-470d-8859-7b173320a691" providerId="ADAL" clId="{04C6DAAB-3DC0-4EE6-AC27-F01CAA47A32F}" dt="2024-11-18T13:33:20.290" v="0" actId="47"/>
        <pc:sldMkLst>
          <pc:docMk/>
          <pc:sldMk cId="1365904532" sldId="2074"/>
        </pc:sldMkLst>
      </pc:sldChg>
      <pc:sldChg chg="del">
        <pc:chgData name="MARIA LUBIS APARICIO GONZALEZ" userId="02067a66-9e20-470d-8859-7b173320a691" providerId="ADAL" clId="{04C6DAAB-3DC0-4EE6-AC27-F01CAA47A32F}" dt="2024-11-18T13:33:20.290" v="0" actId="47"/>
        <pc:sldMkLst>
          <pc:docMk/>
          <pc:sldMk cId="2632707064" sldId="2076"/>
        </pc:sldMkLst>
      </pc:sldChg>
      <pc:sldChg chg="del">
        <pc:chgData name="MARIA LUBIS APARICIO GONZALEZ" userId="02067a66-9e20-470d-8859-7b173320a691" providerId="ADAL" clId="{04C6DAAB-3DC0-4EE6-AC27-F01CAA47A32F}" dt="2024-11-18T13:33:20.290" v="0" actId="47"/>
        <pc:sldMkLst>
          <pc:docMk/>
          <pc:sldMk cId="1787980501" sldId="2077"/>
        </pc:sldMkLst>
      </pc:sldChg>
      <pc:sldChg chg="del">
        <pc:chgData name="MARIA LUBIS APARICIO GONZALEZ" userId="02067a66-9e20-470d-8859-7b173320a691" providerId="ADAL" clId="{04C6DAAB-3DC0-4EE6-AC27-F01CAA47A32F}" dt="2024-11-18T13:33:20.290" v="0" actId="47"/>
        <pc:sldMkLst>
          <pc:docMk/>
          <pc:sldMk cId="3064252573" sldId="2111"/>
        </pc:sldMkLst>
      </pc:sldChg>
      <pc:sldChg chg="del">
        <pc:chgData name="MARIA LUBIS APARICIO GONZALEZ" userId="02067a66-9e20-470d-8859-7b173320a691" providerId="ADAL" clId="{04C6DAAB-3DC0-4EE6-AC27-F01CAA47A32F}" dt="2024-11-18T13:33:20.290" v="0" actId="47"/>
        <pc:sldMkLst>
          <pc:docMk/>
          <pc:sldMk cId="3839039594" sldId="2116"/>
        </pc:sldMkLst>
      </pc:sldChg>
      <pc:sldChg chg="add del">
        <pc:chgData name="MARIA LUBIS APARICIO GONZALEZ" userId="02067a66-9e20-470d-8859-7b173320a691" providerId="ADAL" clId="{04C6DAAB-3DC0-4EE6-AC27-F01CAA47A32F}" dt="2024-11-18T17:25:06.400" v="76" actId="47"/>
        <pc:sldMkLst>
          <pc:docMk/>
          <pc:sldMk cId="3099448907" sldId="2330"/>
        </pc:sldMkLst>
      </pc:sldChg>
      <pc:sldChg chg="add del">
        <pc:chgData name="MARIA LUBIS APARICIO GONZALEZ" userId="02067a66-9e20-470d-8859-7b173320a691" providerId="ADAL" clId="{04C6DAAB-3DC0-4EE6-AC27-F01CAA47A32F}" dt="2024-11-18T17:25:12.372" v="77" actId="47"/>
        <pc:sldMkLst>
          <pc:docMk/>
          <pc:sldMk cId="580289287" sldId="2331"/>
        </pc:sldMkLst>
      </pc:sldChg>
      <pc:sldChg chg="del">
        <pc:chgData name="MARIA LUBIS APARICIO GONZALEZ" userId="02067a66-9e20-470d-8859-7b173320a691" providerId="ADAL" clId="{04C6DAAB-3DC0-4EE6-AC27-F01CAA47A32F}" dt="2024-11-18T13:33:20.290" v="0" actId="47"/>
        <pc:sldMkLst>
          <pc:docMk/>
          <pc:sldMk cId="1743170300" sldId="2481"/>
        </pc:sldMkLst>
      </pc:sldChg>
      <pc:sldChg chg="addSp delSp modSp mod">
        <pc:chgData name="MARIA LUBIS APARICIO GONZALEZ" userId="02067a66-9e20-470d-8859-7b173320a691" providerId="ADAL" clId="{04C6DAAB-3DC0-4EE6-AC27-F01CAA47A32F}" dt="2024-11-18T17:24:59.978" v="75" actId="20577"/>
        <pc:sldMkLst>
          <pc:docMk/>
          <pc:sldMk cId="3610935958" sldId="2484"/>
        </pc:sldMkLst>
        <pc:spChg chg="mod">
          <ac:chgData name="MARIA LUBIS APARICIO GONZALEZ" userId="02067a66-9e20-470d-8859-7b173320a691" providerId="ADAL" clId="{04C6DAAB-3DC0-4EE6-AC27-F01CAA47A32F}" dt="2024-11-18T17:23:47.594" v="24" actId="20577"/>
          <ac:spMkLst>
            <pc:docMk/>
            <pc:sldMk cId="3610935958" sldId="2484"/>
            <ac:spMk id="4" creationId="{04D4D3EB-9944-024C-6153-8D47DEEB4752}"/>
          </ac:spMkLst>
        </pc:spChg>
        <pc:spChg chg="mod">
          <ac:chgData name="MARIA LUBIS APARICIO GONZALEZ" userId="02067a66-9e20-470d-8859-7b173320a691" providerId="ADAL" clId="{04C6DAAB-3DC0-4EE6-AC27-F01CAA47A32F}" dt="2024-11-18T17:23:56.170" v="30" actId="14100"/>
          <ac:spMkLst>
            <pc:docMk/>
            <pc:sldMk cId="3610935958" sldId="2484"/>
            <ac:spMk id="12" creationId="{C050E4FD-2A43-7224-CAED-67F6E865422E}"/>
          </ac:spMkLst>
        </pc:spChg>
        <pc:spChg chg="del mod">
          <ac:chgData name="MARIA LUBIS APARICIO GONZALEZ" userId="02067a66-9e20-470d-8859-7b173320a691" providerId="ADAL" clId="{04C6DAAB-3DC0-4EE6-AC27-F01CAA47A32F}" dt="2024-11-18T17:24:31.803" v="42" actId="478"/>
          <ac:spMkLst>
            <pc:docMk/>
            <pc:sldMk cId="3610935958" sldId="2484"/>
            <ac:spMk id="16" creationId="{B92E8C68-3CC0-CAE8-9410-76ECE9F329BE}"/>
          </ac:spMkLst>
        </pc:spChg>
        <pc:spChg chg="add mod">
          <ac:chgData name="MARIA LUBIS APARICIO GONZALEZ" userId="02067a66-9e20-470d-8859-7b173320a691" providerId="ADAL" clId="{04C6DAAB-3DC0-4EE6-AC27-F01CAA47A32F}" dt="2024-11-18T17:24:28.666" v="41" actId="20577"/>
          <ac:spMkLst>
            <pc:docMk/>
            <pc:sldMk cId="3610935958" sldId="2484"/>
            <ac:spMk id="19" creationId="{64416182-1504-4DE3-A8BD-B8702E34C090}"/>
          </ac:spMkLst>
        </pc:spChg>
        <pc:spChg chg="add mod">
          <ac:chgData name="MARIA LUBIS APARICIO GONZALEZ" userId="02067a66-9e20-470d-8859-7b173320a691" providerId="ADAL" clId="{04C6DAAB-3DC0-4EE6-AC27-F01CAA47A32F}" dt="2024-11-18T17:24:59.978" v="75" actId="20577"/>
          <ac:spMkLst>
            <pc:docMk/>
            <pc:sldMk cId="3610935958" sldId="2484"/>
            <ac:spMk id="20" creationId="{6A9DB821-6B35-4B95-9CF7-A54610BEBA0B}"/>
          </ac:spMkLst>
        </pc:spChg>
        <pc:spChg chg="mod">
          <ac:chgData name="MARIA LUBIS APARICIO GONZALEZ" userId="02067a66-9e20-470d-8859-7b173320a691" providerId="ADAL" clId="{04C6DAAB-3DC0-4EE6-AC27-F01CAA47A32F}" dt="2024-11-18T17:24:48.624" v="58" actId="20577"/>
          <ac:spMkLst>
            <pc:docMk/>
            <pc:sldMk cId="3610935958" sldId="2484"/>
            <ac:spMk id="38" creationId="{21039E42-7822-4168-B788-72907FB76E54}"/>
          </ac:spMkLst>
        </pc:spChg>
      </pc:sldChg>
      <pc:sldChg chg="add">
        <pc:chgData name="MARIA LUBIS APARICIO GONZALEZ" userId="02067a66-9e20-470d-8859-7b173320a691" providerId="ADAL" clId="{04C6DAAB-3DC0-4EE6-AC27-F01CAA47A32F}" dt="2024-11-18T17:23:23.163" v="19"/>
        <pc:sldMkLst>
          <pc:docMk/>
          <pc:sldMk cId="2248789939" sldId="2485"/>
        </pc:sldMkLst>
      </pc:sldChg>
      <pc:sldChg chg="add">
        <pc:chgData name="MARIA LUBIS APARICIO GONZALEZ" userId="02067a66-9e20-470d-8859-7b173320a691" providerId="ADAL" clId="{04C6DAAB-3DC0-4EE6-AC27-F01CAA47A32F}" dt="2024-11-18T17:23:23.163" v="19"/>
        <pc:sldMkLst>
          <pc:docMk/>
          <pc:sldMk cId="2484311664" sldId="2486"/>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1.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2.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5.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1\4%20CARTERA\Anexo%204.8%20PlanCartTo202410ASE1.xlsx" TargetMode="External"/><Relationship Id="rId2" Type="http://schemas.microsoft.com/office/2011/relationships/chartColorStyle" Target="colors14.xml"/><Relationship Id="rId1" Type="http://schemas.microsoft.com/office/2011/relationships/chartStyle" Target="style14.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2\4%20CARTERA\Anexo%204.8%20PlanCartTo202410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3\4%20CARTERA\Anexo%204.8%20PlanCartTo202410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4\4%20CARTERA\Anexo%204.8%20PlanCartTo202410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0%20OCT-24\ASE%205\4%20CARTERA\Anexo%204.8%20PlanCartTo202410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1\4%20CARTERA\Anexo%204.8%20PlanCartTo202410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2\4%20CARTERA\Anexo%204.8%20PlanCartTo202410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3\4%20CARTERA\Anexo%204.8%20PlanCartTo202410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4\4%20CARTERA\Anexo%204.8%20PlanCartTo202410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5\4%20CARTERA\Anexo%204.8%20PlanCartTo202410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1\4%20CARTERA\Anexo%204.8%20PlanCartTo202410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2\4%20CARTERA\Anexo%204.8%20PlanCartTo202410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3\4%20CARTERA\Anexo%204.8%20PlanCartTo202410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0%20OCT-24\ASE%204\4%20CARTERA\Anexo%204.8%20PlanCartTo202410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5\4%20CARTERA\Anexo%204.8%20PlanCartTo202410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1\4%20CARTERA\Anexo%204.8%20PlanCartTo202410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1\4%20CARTERA\Anexo%204.8%20PlanCartTo202410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2\4%20CARTERA\Anexo%204.8%20PlanCartTo202410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2\4%20CARTERA\Anexo%204.8%20PlanCartTo202410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3\4%20CARTERA\Anexo%204.8%20PlanCartTo202410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3\4%20CARTERA\Anexo%204.8%20PlanCartTo202410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4\4%20CARTERA\Anexo%204.8%20PlanCartTo202410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embeddings/oleObject2.bin"/></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4\4%20CARTERA\Anexo%204.8%20PlanCartTo202410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5\4%20CARTERA\Anexo%204.8%20PlanCartTo202408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5\4%20CARTERA\Anexo%204.8%20PlanCartTo202410ASE5.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5\4%20CARTERA\Anexo%204.8%20PlanCartTo202410ASE5.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1\4%20CARTERA\Anexo%204.8%20PlanCartTo202410ASE1.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2\4%20CARTERA\Anexo%204.8%20PlanCartTo202410ASE2.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3\4%20CARTERA\Anexo%204.8%20PlanCartTo202410ASE3.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4\4%20CARTERA\Anexo%204.8%20PlanCartTo202410ASE4.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oleObject" Target="file:///C:\Users\lillineth.ocampo.REDCOM\AppData\Local\Microsoft\Windows\INetCache\Content.Outlook\FFU5JLKB\OPERATIVOS%20ESPECIALES%20OCT%202024.xlsx" TargetMode="External"/><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0%20OCT-24\ASE%205\4%20CARTERA\Anexo%204.8%20PlanCartTo202410ASE5.xlsx" TargetMode="External"/><Relationship Id="rId2" Type="http://schemas.microsoft.com/office/2011/relationships/chartColorStyle" Target="colors44.xml"/><Relationship Id="rId1" Type="http://schemas.microsoft.com/office/2011/relationships/chartStyle" Target="style44.xml"/></Relationships>
</file>

<file path=ppt/charts/_rels/chart51.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2.%20Carpeta%20entrega\1.%20BD%20PQR%20a%20Noviembre%202021\Base%20de%20PQR%202022-2024.xlsx" TargetMode="External"/><Relationship Id="rId2" Type="http://schemas.microsoft.com/office/2011/relationships/chartColorStyle" Target="colors45.xml"/><Relationship Id="rId1" Type="http://schemas.microsoft.com/office/2011/relationships/chartStyle" Target="style45.xml"/></Relationships>
</file>

<file path=ppt/charts/_rels/chart52.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octubre%202024%20final.xlsx" TargetMode="External"/></Relationships>
</file>

<file path=ppt/charts/_rels/chart53.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octubre%202024%20final.xlsx" TargetMode="Externa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COMERCIAL%20Y%20FINANCIERA\6.%20FIDUCIARIA\SUBBOLSA%20IAT\TRASLADOS%20IAT%20-%20verificaci&#243;n%20y%20control\GIROS%20IAT-TRAZABILIDAD.xlsx" TargetMode="External"/><Relationship Id="rId2" Type="http://schemas.microsoft.com/office/2011/relationships/chartColorStyle" Target="colors46.xml"/><Relationship Id="rId1" Type="http://schemas.microsoft.com/office/2011/relationships/chartStyle" Target="style46.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0.Octubre\DATOS%20SAC%20-Octubre.xlsx"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2.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0.Octubre\DATOS%20SAC%20-Octubre.xlsx" TargetMode="External"/><Relationship Id="rId2" Type="http://schemas.microsoft.com/office/2011/relationships/chartColorStyle" Target="colors48.xml"/><Relationship Id="rId1" Type="http://schemas.microsoft.com/office/2011/relationships/chartStyle" Target="style48.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0.Octubre\DATOS%20SAC%20-Octubre.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3.xml"/></Relationships>
</file>

<file path=ppt/charts/_rels/chart58.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0.Octubre\Multas&amp;PP&amp;SAC%20-Octubre.xlsx" TargetMode="Externa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chartUserShapes" Target="../drawings/drawing4.xml"/></Relationships>
</file>

<file path=ppt/charts/_rels/chart59.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1.xml"/><Relationship Id="rId1" Type="http://schemas.microsoft.com/office/2011/relationships/chartStyle" Target="style51.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octubre%202024%20final.xlsx" TargetMode="External"/></Relationships>
</file>

<file path=ppt/charts/_rels/chart60.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0.Octubre\Multas&amp;PP&amp;SAC%20-Octubre.xlsx" TargetMode="Externa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chartUserShapes" Target="../drawings/drawing5.xml"/></Relationships>
</file>

<file path=ppt/charts/_rels/chart61.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3.xml"/><Relationship Id="rId1" Type="http://schemas.microsoft.com/office/2011/relationships/chartStyle" Target="style53.xm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octubre%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octubre%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octubre%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a:t>
            </a:r>
            <a:r>
              <a:rPr lang="es-CO" sz="1800" b="0" i="0" u="none" strike="noStrike" kern="1200" cap="none" spc="50" baseline="0">
                <a:solidFill>
                  <a:sysClr val="windowText" lastClr="000000">
                    <a:lumMod val="65000"/>
                    <a:lumOff val="35000"/>
                  </a:sysClr>
                </a:solidFill>
                <a:latin typeface="+mn-lt"/>
                <a:ea typeface="+mn-ea"/>
                <a:cs typeface="+mn-cs"/>
              </a:rPr>
              <a:t>11.978.180,93</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(2)'!$E$81:$I$81</c:f>
              <c:numCache>
                <c:formatCode>#,##0.00</c:formatCode>
                <c:ptCount val="5"/>
                <c:pt idx="0">
                  <c:v>2593180.2309999997</c:v>
                </c:pt>
                <c:pt idx="1">
                  <c:v>3788608.9199999995</c:v>
                </c:pt>
                <c:pt idx="2">
                  <c:v>2342765.9208177901</c:v>
                </c:pt>
                <c:pt idx="3">
                  <c:v>1599309.45</c:v>
                </c:pt>
                <c:pt idx="4">
                  <c:v>1654316.406</c:v>
                </c:pt>
              </c:numCache>
            </c:numRef>
          </c:val>
          <c:extLst>
            <c:ext xmlns:c16="http://schemas.microsoft.com/office/drawing/2014/chart" uri="{C3380CC4-5D6E-409C-BE32-E72D297353CC}">
              <c16:uniqueId val="{00000000-15FA-4757-A17B-5861DE6224CD}"/>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Oct-24'!$A$3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Oct-24'!$B$1:$F$2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Oct-24'!$B$3:$F$3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845D-4A5F-8F73-2B23B0FAFE5C}"/>
            </c:ext>
          </c:extLst>
        </c:ser>
        <c:ser>
          <c:idx val="1"/>
          <c:order val="1"/>
          <c:tx>
            <c:strRef>
              <c:f>'Recaudo General a Oct-24'!$A$4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Oct-24'!$B$1:$F$2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Oct-24'!$B$4:$F$4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845D-4A5F-8F73-2B23B0FAFE5C}"/>
            </c:ext>
          </c:extLst>
        </c:ser>
        <c:ser>
          <c:idx val="2"/>
          <c:order val="2"/>
          <c:tx>
            <c:strRef>
              <c:f>'Recaudo General a Oct-24'!$A$5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Oct-24'!$B$1:$F$2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Oct-24'!$B$5:$F$5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845D-4A5F-8F73-2B23B0FAFE5C}"/>
            </c:ext>
          </c:extLst>
        </c:ser>
        <c:ser>
          <c:idx val="3"/>
          <c:order val="3"/>
          <c:tx>
            <c:strRef>
              <c:f>'Recaudo General a Oct-24'!$A$6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Oct-24'!$B$1:$F$2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Oct-24'!$B$6:$F$6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845D-4A5F-8F73-2B23B0FAFE5C}"/>
            </c:ext>
          </c:extLst>
        </c:ser>
        <c:ser>
          <c:idx val="4"/>
          <c:order val="4"/>
          <c:tx>
            <c:strRef>
              <c:f>'Recaudo General a Oct-24'!$A$7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Oct-24'!$B$1:$F$2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Oct-24'!$B$7:$F$7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845D-4A5F-8F73-2B23B0FAFE5C}"/>
            </c:ext>
          </c:extLst>
        </c:ser>
        <c:ser>
          <c:idx val="5"/>
          <c:order val="5"/>
          <c:tx>
            <c:strRef>
              <c:f>'Recaudo General a Oct-24'!$A$8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Oct-24'!$B$1:$F$2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Oct-24'!$B$8:$F$8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845D-4A5F-8F73-2B23B0FAFE5C}"/>
            </c:ext>
          </c:extLst>
        </c:ser>
        <c:ser>
          <c:idx val="6"/>
          <c:order val="6"/>
          <c:tx>
            <c:strRef>
              <c:f>'Recaudo General a Oct-24'!$A$9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Oct-24'!$B$1:$F$2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Oct-24'!$B$9:$F$9</c:f>
              <c:numCache>
                <c:formatCode>_("$"* #,##0_);_("$"* \(#,##0\);_("$"* "-"_);_(@_)</c:formatCode>
                <c:ptCount val="5"/>
                <c:pt idx="0">
                  <c:v>245391.10081199999</c:v>
                </c:pt>
                <c:pt idx="1">
                  <c:v>250938.10398499999</c:v>
                </c:pt>
                <c:pt idx="2">
                  <c:v>179042.610583</c:v>
                </c:pt>
                <c:pt idx="3">
                  <c:v>136849.95322299999</c:v>
                </c:pt>
                <c:pt idx="4">
                  <c:v>154372.46202199999</c:v>
                </c:pt>
              </c:numCache>
            </c:numRef>
          </c:val>
          <c:extLst>
            <c:ext xmlns:c16="http://schemas.microsoft.com/office/drawing/2014/chart" uri="{C3380CC4-5D6E-409C-BE32-E72D297353CC}">
              <c16:uniqueId val="{00000006-845D-4A5F-8F73-2B23B0FAFE5C}"/>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Oct-24'!$LD$8</c:f>
              <c:strCache>
                <c:ptCount val="1"/>
                <c:pt idx="0">
                  <c:v>MAYO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Oct-24'!$JC$9:$JC$15</c:f>
              <c:strCache>
                <c:ptCount val="7"/>
                <c:pt idx="0">
                  <c:v>USAQUEN</c:v>
                </c:pt>
                <c:pt idx="1">
                  <c:v>CHAPINERO</c:v>
                </c:pt>
                <c:pt idx="2">
                  <c:v>SANTA FÉ</c:v>
                </c:pt>
                <c:pt idx="3">
                  <c:v>SAN CRISTOBAL</c:v>
                </c:pt>
                <c:pt idx="4">
                  <c:v>USME</c:v>
                </c:pt>
                <c:pt idx="5">
                  <c:v>CANDELARIA</c:v>
                </c:pt>
                <c:pt idx="6">
                  <c:v>SUMAPAZ</c:v>
                </c:pt>
              </c:strCache>
            </c:strRef>
          </c:cat>
          <c:val>
            <c:numRef>
              <c:f>'Recaudo x localidad Oct-24'!$LD$9:$LD$15</c:f>
              <c:numCache>
                <c:formatCode>"$"\ #,##0</c:formatCode>
                <c:ptCount val="7"/>
                <c:pt idx="0">
                  <c:v>10409.701729</c:v>
                </c:pt>
                <c:pt idx="1">
                  <c:v>5654.1444620000002</c:v>
                </c:pt>
                <c:pt idx="2">
                  <c:v>2226.5039029999998</c:v>
                </c:pt>
                <c:pt idx="3">
                  <c:v>3407.5030299999999</c:v>
                </c:pt>
                <c:pt idx="4">
                  <c:v>2580.4352520000002</c:v>
                </c:pt>
                <c:pt idx="5">
                  <c:v>529.35011199999997</c:v>
                </c:pt>
                <c:pt idx="6">
                  <c:v>0.83138999999999996</c:v>
                </c:pt>
              </c:numCache>
            </c:numRef>
          </c:val>
          <c:extLst xmlns:c15="http://schemas.microsoft.com/office/drawing/2012/chart">
            <c:ext xmlns:c16="http://schemas.microsoft.com/office/drawing/2014/chart" uri="{C3380CC4-5D6E-409C-BE32-E72D297353CC}">
              <c16:uniqueId val="{00000000-D644-46EC-9BCF-56E971ADED04}"/>
            </c:ext>
          </c:extLst>
        </c:ser>
        <c:ser>
          <c:idx val="1"/>
          <c:order val="1"/>
          <c:tx>
            <c:strRef>
              <c:f>'Recaudo x localidad Oct-24'!$LE$8</c:f>
              <c:strCache>
                <c:ptCount val="1"/>
                <c:pt idx="0">
                  <c:v>JUNIO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Oct-24'!$JC$9:$JC$15</c:f>
              <c:strCache>
                <c:ptCount val="7"/>
                <c:pt idx="0">
                  <c:v>USAQUEN</c:v>
                </c:pt>
                <c:pt idx="1">
                  <c:v>CHAPINERO</c:v>
                </c:pt>
                <c:pt idx="2">
                  <c:v>SANTA FÉ</c:v>
                </c:pt>
                <c:pt idx="3">
                  <c:v>SAN CRISTOBAL</c:v>
                </c:pt>
                <c:pt idx="4">
                  <c:v>USME</c:v>
                </c:pt>
                <c:pt idx="5">
                  <c:v>CANDELARIA</c:v>
                </c:pt>
                <c:pt idx="6">
                  <c:v>SUMAPAZ</c:v>
                </c:pt>
              </c:strCache>
            </c:strRef>
          </c:cat>
          <c:val>
            <c:numRef>
              <c:f>'Recaudo x localidad Oct-24'!$LE$9:$LE$15</c:f>
              <c:numCache>
                <c:formatCode>"$"\ #,##0</c:formatCode>
                <c:ptCount val="7"/>
                <c:pt idx="0">
                  <c:v>9504.7626240000009</c:v>
                </c:pt>
                <c:pt idx="1">
                  <c:v>5096.9370799999997</c:v>
                </c:pt>
                <c:pt idx="2">
                  <c:v>2067.6903459999999</c:v>
                </c:pt>
                <c:pt idx="3">
                  <c:v>3174.7365759999998</c:v>
                </c:pt>
                <c:pt idx="4">
                  <c:v>2359.394374</c:v>
                </c:pt>
                <c:pt idx="5">
                  <c:v>475.09013099999999</c:v>
                </c:pt>
                <c:pt idx="6">
                  <c:v>0.73484000000000005</c:v>
                </c:pt>
              </c:numCache>
            </c:numRef>
          </c:val>
          <c:extLst>
            <c:ext xmlns:c16="http://schemas.microsoft.com/office/drawing/2014/chart" uri="{C3380CC4-5D6E-409C-BE32-E72D297353CC}">
              <c16:uniqueId val="{00000001-D644-46EC-9BCF-56E971ADED04}"/>
            </c:ext>
          </c:extLst>
        </c:ser>
        <c:ser>
          <c:idx val="2"/>
          <c:order val="2"/>
          <c:tx>
            <c:strRef>
              <c:f>'Recaudo x localidad Oct-24'!$LF$8</c:f>
              <c:strCache>
                <c:ptCount val="1"/>
                <c:pt idx="0">
                  <c:v>JULIO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Oct-24'!$JC$9:$JC$15</c:f>
              <c:strCache>
                <c:ptCount val="7"/>
                <c:pt idx="0">
                  <c:v>USAQUEN</c:v>
                </c:pt>
                <c:pt idx="1">
                  <c:v>CHAPINERO</c:v>
                </c:pt>
                <c:pt idx="2">
                  <c:v>SANTA FÉ</c:v>
                </c:pt>
                <c:pt idx="3">
                  <c:v>SAN CRISTOBAL</c:v>
                </c:pt>
                <c:pt idx="4">
                  <c:v>USME</c:v>
                </c:pt>
                <c:pt idx="5">
                  <c:v>CANDELARIA</c:v>
                </c:pt>
                <c:pt idx="6">
                  <c:v>SUMAPAZ</c:v>
                </c:pt>
              </c:strCache>
            </c:strRef>
          </c:cat>
          <c:val>
            <c:numRef>
              <c:f>'Recaudo x localidad Oct-24'!$LF$9:$LF$15</c:f>
              <c:numCache>
                <c:formatCode>"$"\ #,##0</c:formatCode>
                <c:ptCount val="7"/>
                <c:pt idx="0">
                  <c:v>12112.171977</c:v>
                </c:pt>
                <c:pt idx="1">
                  <c:v>6306.2060939999992</c:v>
                </c:pt>
                <c:pt idx="2">
                  <c:v>2378.6750459999998</c:v>
                </c:pt>
                <c:pt idx="3">
                  <c:v>3531.2537619999998</c:v>
                </c:pt>
                <c:pt idx="4">
                  <c:v>2650.2026329999999</c:v>
                </c:pt>
                <c:pt idx="5">
                  <c:v>586.377928</c:v>
                </c:pt>
                <c:pt idx="6">
                  <c:v>0.91130999999999995</c:v>
                </c:pt>
              </c:numCache>
            </c:numRef>
          </c:val>
          <c:extLst>
            <c:ext xmlns:c16="http://schemas.microsoft.com/office/drawing/2014/chart" uri="{C3380CC4-5D6E-409C-BE32-E72D297353CC}">
              <c16:uniqueId val="{00000002-D644-46EC-9BCF-56E971ADED04}"/>
            </c:ext>
          </c:extLst>
        </c:ser>
        <c:ser>
          <c:idx val="3"/>
          <c:order val="3"/>
          <c:tx>
            <c:strRef>
              <c:f>'Recaudo x localidad Oct-24'!$LG$8</c:f>
              <c:strCache>
                <c:ptCount val="1"/>
                <c:pt idx="0">
                  <c:v>AGOSTO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Oct-24'!$JC$9:$JC$15</c:f>
              <c:strCache>
                <c:ptCount val="7"/>
                <c:pt idx="0">
                  <c:v>USAQUEN</c:v>
                </c:pt>
                <c:pt idx="1">
                  <c:v>CHAPINERO</c:v>
                </c:pt>
                <c:pt idx="2">
                  <c:v>SANTA FÉ</c:v>
                </c:pt>
                <c:pt idx="3">
                  <c:v>SAN CRISTOBAL</c:v>
                </c:pt>
                <c:pt idx="4">
                  <c:v>USME</c:v>
                </c:pt>
                <c:pt idx="5">
                  <c:v>CANDELARIA</c:v>
                </c:pt>
                <c:pt idx="6">
                  <c:v>SUMAPAZ</c:v>
                </c:pt>
              </c:strCache>
            </c:strRef>
          </c:cat>
          <c:val>
            <c:numRef>
              <c:f>'Recaudo x localidad Oct-24'!$LG$9:$LG$15</c:f>
              <c:numCache>
                <c:formatCode>"$"\ #,##0</c:formatCode>
                <c:ptCount val="7"/>
                <c:pt idx="0">
                  <c:v>10823.323657000001</c:v>
                </c:pt>
                <c:pt idx="1">
                  <c:v>5738.1895930000001</c:v>
                </c:pt>
                <c:pt idx="2">
                  <c:v>2335.6863709999998</c:v>
                </c:pt>
                <c:pt idx="3">
                  <c:v>3373.0393829999998</c:v>
                </c:pt>
                <c:pt idx="4">
                  <c:v>2618.9729029999994</c:v>
                </c:pt>
                <c:pt idx="5">
                  <c:v>536.60995400000002</c:v>
                </c:pt>
                <c:pt idx="6">
                  <c:v>0.83057999999999998</c:v>
                </c:pt>
              </c:numCache>
            </c:numRef>
          </c:val>
          <c:extLst>
            <c:ext xmlns:c16="http://schemas.microsoft.com/office/drawing/2014/chart" uri="{C3380CC4-5D6E-409C-BE32-E72D297353CC}">
              <c16:uniqueId val="{00000003-D644-46EC-9BCF-56E971ADED04}"/>
            </c:ext>
          </c:extLst>
        </c:ser>
        <c:ser>
          <c:idx val="4"/>
          <c:order val="4"/>
          <c:tx>
            <c:strRef>
              <c:f>'Recaudo x localidad Oct-24'!$LH$8</c:f>
              <c:strCache>
                <c:ptCount val="1"/>
                <c:pt idx="0">
                  <c:v>SEPTIEMBRE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Oct-24'!$JC$9:$JC$15</c:f>
              <c:strCache>
                <c:ptCount val="7"/>
                <c:pt idx="0">
                  <c:v>USAQUEN</c:v>
                </c:pt>
                <c:pt idx="1">
                  <c:v>CHAPINERO</c:v>
                </c:pt>
                <c:pt idx="2">
                  <c:v>SANTA FÉ</c:v>
                </c:pt>
                <c:pt idx="3">
                  <c:v>SAN CRISTOBAL</c:v>
                </c:pt>
                <c:pt idx="4">
                  <c:v>USME</c:v>
                </c:pt>
                <c:pt idx="5">
                  <c:v>CANDELARIA</c:v>
                </c:pt>
                <c:pt idx="6">
                  <c:v>SUMAPAZ</c:v>
                </c:pt>
              </c:strCache>
            </c:strRef>
          </c:cat>
          <c:val>
            <c:numRef>
              <c:f>'Recaudo x localidad Oct-24'!$LH$9:$LH$15</c:f>
              <c:numCache>
                <c:formatCode>"$"\ #,##0</c:formatCode>
                <c:ptCount val="7"/>
                <c:pt idx="0">
                  <c:v>11474.964626999999</c:v>
                </c:pt>
                <c:pt idx="1">
                  <c:v>6027.8780509999997</c:v>
                </c:pt>
                <c:pt idx="2">
                  <c:v>2343.509497</c:v>
                </c:pt>
                <c:pt idx="3">
                  <c:v>3455.7323809999998</c:v>
                </c:pt>
                <c:pt idx="4">
                  <c:v>2771.3814929999999</c:v>
                </c:pt>
                <c:pt idx="5">
                  <c:v>521.62584600000002</c:v>
                </c:pt>
                <c:pt idx="6">
                  <c:v>0.76014000000000004</c:v>
                </c:pt>
              </c:numCache>
            </c:numRef>
          </c:val>
          <c:extLst>
            <c:ext xmlns:c16="http://schemas.microsoft.com/office/drawing/2014/chart" uri="{C3380CC4-5D6E-409C-BE32-E72D297353CC}">
              <c16:uniqueId val="{00000004-D644-46EC-9BCF-56E971ADED04}"/>
            </c:ext>
          </c:extLst>
        </c:ser>
        <c:ser>
          <c:idx val="5"/>
          <c:order val="5"/>
          <c:tx>
            <c:strRef>
              <c:f>'Recaudo x localidad Oct-24'!$LI$8</c:f>
              <c:strCache>
                <c:ptCount val="1"/>
                <c:pt idx="0">
                  <c:v>OCTUBRE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Oct-24'!$JC$9:$JC$15</c:f>
              <c:strCache>
                <c:ptCount val="7"/>
                <c:pt idx="0">
                  <c:v>USAQUEN</c:v>
                </c:pt>
                <c:pt idx="1">
                  <c:v>CHAPINERO</c:v>
                </c:pt>
                <c:pt idx="2">
                  <c:v>SANTA FÉ</c:v>
                </c:pt>
                <c:pt idx="3">
                  <c:v>SAN CRISTOBAL</c:v>
                </c:pt>
                <c:pt idx="4">
                  <c:v>USME</c:v>
                </c:pt>
                <c:pt idx="5">
                  <c:v>CANDELARIA</c:v>
                </c:pt>
                <c:pt idx="6">
                  <c:v>SUMAPAZ</c:v>
                </c:pt>
              </c:strCache>
            </c:strRef>
          </c:cat>
          <c:val>
            <c:numRef>
              <c:f>'Recaudo x localidad Oct-24'!$LI$9:$LI$15</c:f>
              <c:numCache>
                <c:formatCode>"$"\ #,##0</c:formatCode>
                <c:ptCount val="7"/>
                <c:pt idx="0">
                  <c:v>11091.839483</c:v>
                </c:pt>
                <c:pt idx="1">
                  <c:v>5754.3404979999996</c:v>
                </c:pt>
                <c:pt idx="2">
                  <c:v>2304.493383</c:v>
                </c:pt>
                <c:pt idx="3">
                  <c:v>3320.2795059999999</c:v>
                </c:pt>
                <c:pt idx="4">
                  <c:v>2634.7866359999998</c:v>
                </c:pt>
                <c:pt idx="5">
                  <c:v>515.45739500000002</c:v>
                </c:pt>
                <c:pt idx="6">
                  <c:v>0.78864000000000001</c:v>
                </c:pt>
              </c:numCache>
            </c:numRef>
          </c:val>
          <c:extLst>
            <c:ext xmlns:c16="http://schemas.microsoft.com/office/drawing/2014/chart" uri="{C3380CC4-5D6E-409C-BE32-E72D297353CC}">
              <c16:uniqueId val="{00000005-D644-46EC-9BCF-56E971ADED04}"/>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6316032"/>
        <c:crosses val="autoZero"/>
        <c:auto val="1"/>
        <c:lblAlgn val="ctr"/>
        <c:lblOffset val="100"/>
        <c:noMultiLvlLbl val="0"/>
      </c:catAx>
      <c:valAx>
        <c:axId val="16316032"/>
        <c:scaling>
          <c:orientation val="minMax"/>
          <c:max val="14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398530838260597"/>
          <c:y val="3.8298002173752864E-2"/>
          <c:w val="0.87191924424181155"/>
          <c:h val="0.54781795740918138"/>
        </c:manualLayout>
      </c:layout>
      <c:barChart>
        <c:barDir val="col"/>
        <c:grouping val="clustered"/>
        <c:varyColors val="0"/>
        <c:ser>
          <c:idx val="0"/>
          <c:order val="0"/>
          <c:tx>
            <c:strRef>
              <c:f>'Recaudo x localidad Oct-24'!$LD$29</c:f>
              <c:strCache>
                <c:ptCount val="1"/>
                <c:pt idx="0">
                  <c:v>MAYO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Oct-24'!$JC$30:$JC$37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Oct-24'!$LD$30:$LD$37</c:f>
              <c:numCache>
                <c:formatCode>"$"\ #,##0</c:formatCode>
                <c:ptCount val="8"/>
                <c:pt idx="0">
                  <c:v>1480.2362969999999</c:v>
                </c:pt>
                <c:pt idx="1">
                  <c:v>5084.8436030000021</c:v>
                </c:pt>
                <c:pt idx="2">
                  <c:v>1406.2853430000002</c:v>
                </c:pt>
                <c:pt idx="3">
                  <c:v>1543.0103920000001</c:v>
                </c:pt>
                <c:pt idx="4">
                  <c:v>1527.0247930000003</c:v>
                </c:pt>
                <c:pt idx="5">
                  <c:v>5565.4616000000005</c:v>
                </c:pt>
                <c:pt idx="6">
                  <c:v>3551.7776349999986</c:v>
                </c:pt>
                <c:pt idx="7">
                  <c:v>3165.1871620000006</c:v>
                </c:pt>
              </c:numCache>
            </c:numRef>
          </c:val>
          <c:extLst>
            <c:ext xmlns:c16="http://schemas.microsoft.com/office/drawing/2014/chart" uri="{C3380CC4-5D6E-409C-BE32-E72D297353CC}">
              <c16:uniqueId val="{00000000-ACC3-4FE0-99E9-FDAB2A0286CB}"/>
            </c:ext>
          </c:extLst>
        </c:ser>
        <c:ser>
          <c:idx val="1"/>
          <c:order val="1"/>
          <c:tx>
            <c:strRef>
              <c:f>'Recaudo x localidad Oct-24'!$LE$29</c:f>
              <c:strCache>
                <c:ptCount val="1"/>
                <c:pt idx="0">
                  <c:v>JUNIO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Oct-24'!$JC$30:$JC$37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Oct-24'!$LE$30:$LE$37</c:f>
              <c:numCache>
                <c:formatCode>"$"\ #,##0</c:formatCode>
                <c:ptCount val="8"/>
                <c:pt idx="0">
                  <c:v>2227.136195</c:v>
                </c:pt>
                <c:pt idx="1">
                  <c:v>4836.3952989999989</c:v>
                </c:pt>
                <c:pt idx="2">
                  <c:v>5082.6519489999991</c:v>
                </c:pt>
                <c:pt idx="3">
                  <c:v>2535.960583999999</c:v>
                </c:pt>
                <c:pt idx="4">
                  <c:v>1708.1565839999998</c:v>
                </c:pt>
                <c:pt idx="5">
                  <c:v>2450.6671450000003</c:v>
                </c:pt>
                <c:pt idx="6">
                  <c:v>3591.887597999998</c:v>
                </c:pt>
                <c:pt idx="7">
                  <c:v>3821.136</c:v>
                </c:pt>
              </c:numCache>
            </c:numRef>
          </c:val>
          <c:extLst>
            <c:ext xmlns:c16="http://schemas.microsoft.com/office/drawing/2014/chart" uri="{C3380CC4-5D6E-409C-BE32-E72D297353CC}">
              <c16:uniqueId val="{00000001-ACC3-4FE0-99E9-FDAB2A0286CB}"/>
            </c:ext>
          </c:extLst>
        </c:ser>
        <c:ser>
          <c:idx val="2"/>
          <c:order val="2"/>
          <c:tx>
            <c:strRef>
              <c:f>'Recaudo x localidad Oct-24'!$LF$29</c:f>
              <c:strCache>
                <c:ptCount val="1"/>
                <c:pt idx="0">
                  <c:v>JULIO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Oct-24'!$JC$30:$JC$37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Oct-24'!$LF$30:$LF$37</c:f>
              <c:numCache>
                <c:formatCode>"$"\ #,##0</c:formatCode>
                <c:ptCount val="8"/>
                <c:pt idx="0">
                  <c:v>1731.9365530000005</c:v>
                </c:pt>
                <c:pt idx="1">
                  <c:v>5663.8554800000011</c:v>
                </c:pt>
                <c:pt idx="2">
                  <c:v>1672.6941249999998</c:v>
                </c:pt>
                <c:pt idx="3">
                  <c:v>1809.187353</c:v>
                </c:pt>
                <c:pt idx="4">
                  <c:v>1347.1892650000002</c:v>
                </c:pt>
                <c:pt idx="5">
                  <c:v>6633.1662330000017</c:v>
                </c:pt>
                <c:pt idx="6">
                  <c:v>3617.6925640000009</c:v>
                </c:pt>
                <c:pt idx="7">
                  <c:v>3721.5614650000011</c:v>
                </c:pt>
              </c:numCache>
            </c:numRef>
          </c:val>
          <c:extLst>
            <c:ext xmlns:c16="http://schemas.microsoft.com/office/drawing/2014/chart" uri="{C3380CC4-5D6E-409C-BE32-E72D297353CC}">
              <c16:uniqueId val="{00000002-ACC3-4FE0-99E9-FDAB2A0286CB}"/>
            </c:ext>
          </c:extLst>
        </c:ser>
        <c:ser>
          <c:idx val="3"/>
          <c:order val="3"/>
          <c:tx>
            <c:strRef>
              <c:f>'Recaudo x localidad Oct-24'!$LG$29</c:f>
              <c:strCache>
                <c:ptCount val="1"/>
                <c:pt idx="0">
                  <c:v>AGOSTO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Oct-24'!$JC$30:$JC$37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Oct-24'!$LG$30:$LG$37</c:f>
              <c:numCache>
                <c:formatCode>"$"\ #,##0</c:formatCode>
                <c:ptCount val="8"/>
                <c:pt idx="0">
                  <c:v>1371.4785099999997</c:v>
                </c:pt>
                <c:pt idx="1">
                  <c:v>5359.3446330000024</c:v>
                </c:pt>
                <c:pt idx="2">
                  <c:v>5219.1095259999993</c:v>
                </c:pt>
                <c:pt idx="3">
                  <c:v>2627.0630540000002</c:v>
                </c:pt>
                <c:pt idx="4">
                  <c:v>1430.7012329999998</c:v>
                </c:pt>
                <c:pt idx="5">
                  <c:v>1830.418134</c:v>
                </c:pt>
                <c:pt idx="6">
                  <c:v>3551.6730559999996</c:v>
                </c:pt>
                <c:pt idx="7">
                  <c:v>4193.0089290000014</c:v>
                </c:pt>
              </c:numCache>
            </c:numRef>
          </c:val>
          <c:extLst>
            <c:ext xmlns:c16="http://schemas.microsoft.com/office/drawing/2014/chart" uri="{C3380CC4-5D6E-409C-BE32-E72D297353CC}">
              <c16:uniqueId val="{00000003-ACC3-4FE0-99E9-FDAB2A0286CB}"/>
            </c:ext>
          </c:extLst>
        </c:ser>
        <c:ser>
          <c:idx val="4"/>
          <c:order val="4"/>
          <c:tx>
            <c:strRef>
              <c:f>'Recaudo x localidad Oct-24'!$LH$29</c:f>
              <c:strCache>
                <c:ptCount val="1"/>
                <c:pt idx="0">
                  <c:v>SEPTIEMBRE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Oct-24'!$JC$30:$JC$37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Oct-24'!$LH$30:$LH$37</c:f>
              <c:numCache>
                <c:formatCode>"$"\ #,##0</c:formatCode>
                <c:ptCount val="8"/>
                <c:pt idx="0">
                  <c:v>2381.105427</c:v>
                </c:pt>
                <c:pt idx="1">
                  <c:v>5160.4272110000002</c:v>
                </c:pt>
                <c:pt idx="2">
                  <c:v>1680.556846</c:v>
                </c:pt>
                <c:pt idx="3">
                  <c:v>1604.1492049999997</c:v>
                </c:pt>
                <c:pt idx="4">
                  <c:v>1624.7964790000001</c:v>
                </c:pt>
                <c:pt idx="5">
                  <c:v>6872.134594000001</c:v>
                </c:pt>
                <c:pt idx="6">
                  <c:v>3463.2410810000006</c:v>
                </c:pt>
                <c:pt idx="7">
                  <c:v>2890.6770900000001</c:v>
                </c:pt>
              </c:numCache>
            </c:numRef>
          </c:val>
          <c:extLst>
            <c:ext xmlns:c16="http://schemas.microsoft.com/office/drawing/2014/chart" uri="{C3380CC4-5D6E-409C-BE32-E72D297353CC}">
              <c16:uniqueId val="{00000004-ACC3-4FE0-99E9-FDAB2A0286CB}"/>
            </c:ext>
          </c:extLst>
        </c:ser>
        <c:ser>
          <c:idx val="5"/>
          <c:order val="5"/>
          <c:tx>
            <c:strRef>
              <c:f>'Recaudo x localidad Oct-24'!$LI$29</c:f>
              <c:strCache>
                <c:ptCount val="1"/>
                <c:pt idx="0">
                  <c:v>OCTUBRE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Oct-24'!$JC$30:$JC$37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Oct-24'!$LI$30:$LI$37</c:f>
              <c:numCache>
                <c:formatCode>"$"\ #,##0</c:formatCode>
                <c:ptCount val="8"/>
                <c:pt idx="0">
                  <c:v>1443.011968</c:v>
                </c:pt>
                <c:pt idx="1">
                  <c:v>6921.1412319999999</c:v>
                </c:pt>
                <c:pt idx="2">
                  <c:v>5304.6833559999995</c:v>
                </c:pt>
                <c:pt idx="3">
                  <c:v>2727.7948059999999</c:v>
                </c:pt>
                <c:pt idx="4">
                  <c:v>1542.147706</c:v>
                </c:pt>
                <c:pt idx="5">
                  <c:v>2352.4554400000002</c:v>
                </c:pt>
                <c:pt idx="6">
                  <c:v>3732.1053160000001</c:v>
                </c:pt>
                <c:pt idx="7">
                  <c:v>5115.8622480000004</c:v>
                </c:pt>
              </c:numCache>
            </c:numRef>
          </c:val>
          <c:extLst>
            <c:ext xmlns:c16="http://schemas.microsoft.com/office/drawing/2014/chart" uri="{C3380CC4-5D6E-409C-BE32-E72D297353CC}">
              <c16:uniqueId val="{00000005-ACC3-4FE0-99E9-FDAB2A0286CB}"/>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rgbClr val="E7E6E6"/>
            </a:solid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Oct-24'!$LD$59</c:f>
              <c:strCache>
                <c:ptCount val="1"/>
                <c:pt idx="0">
                  <c:v>MAYO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Oct-24'!$JC$60:$JC$61</c:f>
              <c:strCache>
                <c:ptCount val="2"/>
                <c:pt idx="0">
                  <c:v>KENNEDY</c:v>
                </c:pt>
                <c:pt idx="1">
                  <c:v>FONTIBON</c:v>
                </c:pt>
              </c:strCache>
            </c:strRef>
          </c:cat>
          <c:val>
            <c:numRef>
              <c:f>'Recaudo x localidad Oct-24'!$LD$60:$LD$61</c:f>
              <c:numCache>
                <c:formatCode>"$"\ #,##0</c:formatCode>
                <c:ptCount val="2"/>
                <c:pt idx="0">
                  <c:v>11653.32509</c:v>
                </c:pt>
                <c:pt idx="1">
                  <c:v>6146.4665530000002</c:v>
                </c:pt>
              </c:numCache>
            </c:numRef>
          </c:val>
          <c:extLst>
            <c:ext xmlns:c16="http://schemas.microsoft.com/office/drawing/2014/chart" uri="{C3380CC4-5D6E-409C-BE32-E72D297353CC}">
              <c16:uniqueId val="{00000000-9BF1-4AB8-8BCE-783F0A6FE0A4}"/>
            </c:ext>
          </c:extLst>
        </c:ser>
        <c:ser>
          <c:idx val="2"/>
          <c:order val="1"/>
          <c:tx>
            <c:strRef>
              <c:f>'Recaudo x localidad Oct-24'!$LE$59</c:f>
              <c:strCache>
                <c:ptCount val="1"/>
                <c:pt idx="0">
                  <c:v>JUNIO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Oct-24'!$JC$60:$JC$61</c:f>
              <c:strCache>
                <c:ptCount val="2"/>
                <c:pt idx="0">
                  <c:v>KENNEDY</c:v>
                </c:pt>
                <c:pt idx="1">
                  <c:v>FONTIBON</c:v>
                </c:pt>
              </c:strCache>
            </c:strRef>
          </c:cat>
          <c:val>
            <c:numRef>
              <c:f>'Recaudo x localidad Oct-24'!$LE$60:$LE$61</c:f>
              <c:numCache>
                <c:formatCode>"$"\ #,##0</c:formatCode>
                <c:ptCount val="2"/>
                <c:pt idx="0">
                  <c:v>10378.536265000001</c:v>
                </c:pt>
                <c:pt idx="1">
                  <c:v>5784.9859640000013</c:v>
                </c:pt>
              </c:numCache>
            </c:numRef>
          </c:val>
          <c:extLst>
            <c:ext xmlns:c16="http://schemas.microsoft.com/office/drawing/2014/chart" uri="{C3380CC4-5D6E-409C-BE32-E72D297353CC}">
              <c16:uniqueId val="{00000001-9BF1-4AB8-8BCE-783F0A6FE0A4}"/>
            </c:ext>
          </c:extLst>
        </c:ser>
        <c:ser>
          <c:idx val="3"/>
          <c:order val="2"/>
          <c:tx>
            <c:strRef>
              <c:f>'Recaudo x localidad Oct-24'!$LF$59</c:f>
              <c:strCache>
                <c:ptCount val="1"/>
                <c:pt idx="0">
                  <c:v>JULIO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Oct-24'!$JC$60:$JC$61</c:f>
              <c:strCache>
                <c:ptCount val="2"/>
                <c:pt idx="0">
                  <c:v>KENNEDY</c:v>
                </c:pt>
                <c:pt idx="1">
                  <c:v>FONTIBON</c:v>
                </c:pt>
              </c:strCache>
            </c:strRef>
          </c:cat>
          <c:val>
            <c:numRef>
              <c:f>'Recaudo x localidad Oct-24'!$LF$60:$LF$61</c:f>
              <c:numCache>
                <c:formatCode>"$"\ #,##0</c:formatCode>
                <c:ptCount val="2"/>
                <c:pt idx="0">
                  <c:v>13354.134462</c:v>
                </c:pt>
                <c:pt idx="1">
                  <c:v>7134.5376670000005</c:v>
                </c:pt>
              </c:numCache>
            </c:numRef>
          </c:val>
          <c:extLst>
            <c:ext xmlns:c16="http://schemas.microsoft.com/office/drawing/2014/chart" uri="{C3380CC4-5D6E-409C-BE32-E72D297353CC}">
              <c16:uniqueId val="{00000002-9BF1-4AB8-8BCE-783F0A6FE0A4}"/>
            </c:ext>
          </c:extLst>
        </c:ser>
        <c:ser>
          <c:idx val="4"/>
          <c:order val="3"/>
          <c:tx>
            <c:strRef>
              <c:f>'Recaudo x localidad Oct-24'!$LG$59</c:f>
              <c:strCache>
                <c:ptCount val="1"/>
                <c:pt idx="0">
                  <c:v>AGOSTO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Oct-24'!$JC$60:$JC$61</c:f>
              <c:strCache>
                <c:ptCount val="2"/>
                <c:pt idx="0">
                  <c:v>KENNEDY</c:v>
                </c:pt>
                <c:pt idx="1">
                  <c:v>FONTIBON</c:v>
                </c:pt>
              </c:strCache>
            </c:strRef>
          </c:cat>
          <c:val>
            <c:numRef>
              <c:f>'Recaudo x localidad Oct-24'!$LG$60:$LG$61</c:f>
              <c:numCache>
                <c:formatCode>"$"\ #,##0</c:formatCode>
                <c:ptCount val="2"/>
                <c:pt idx="0">
                  <c:v>11949.164242000001</c:v>
                </c:pt>
                <c:pt idx="1">
                  <c:v>6581.6336140000003</c:v>
                </c:pt>
              </c:numCache>
            </c:numRef>
          </c:val>
          <c:extLst>
            <c:ext xmlns:c16="http://schemas.microsoft.com/office/drawing/2014/chart" uri="{C3380CC4-5D6E-409C-BE32-E72D297353CC}">
              <c16:uniqueId val="{00000003-9BF1-4AB8-8BCE-783F0A6FE0A4}"/>
            </c:ext>
          </c:extLst>
        </c:ser>
        <c:ser>
          <c:idx val="5"/>
          <c:order val="4"/>
          <c:tx>
            <c:strRef>
              <c:f>'Recaudo x localidad Oct-24'!$LH$59</c:f>
              <c:strCache>
                <c:ptCount val="1"/>
                <c:pt idx="0">
                  <c:v>SEPTIEMBRE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Oct-24'!$JC$60:$JC$61</c:f>
              <c:strCache>
                <c:ptCount val="2"/>
                <c:pt idx="0">
                  <c:v>KENNEDY</c:v>
                </c:pt>
                <c:pt idx="1">
                  <c:v>FONTIBON</c:v>
                </c:pt>
              </c:strCache>
            </c:strRef>
          </c:cat>
          <c:val>
            <c:numRef>
              <c:f>'Recaudo x localidad Oct-24'!$LH$60:$LH$61</c:f>
              <c:numCache>
                <c:formatCode>"$"\ #,##0</c:formatCode>
                <c:ptCount val="2"/>
                <c:pt idx="0">
                  <c:v>12511.376846999998</c:v>
                </c:pt>
                <c:pt idx="1">
                  <c:v>6901.4149619999998</c:v>
                </c:pt>
              </c:numCache>
            </c:numRef>
          </c:val>
          <c:extLst>
            <c:ext xmlns:c16="http://schemas.microsoft.com/office/drawing/2014/chart" uri="{C3380CC4-5D6E-409C-BE32-E72D297353CC}">
              <c16:uniqueId val="{00000004-9BF1-4AB8-8BCE-783F0A6FE0A4}"/>
            </c:ext>
          </c:extLst>
        </c:ser>
        <c:ser>
          <c:idx val="1"/>
          <c:order val="5"/>
          <c:tx>
            <c:strRef>
              <c:f>'Recaudo x localidad Oct-24'!$LI$59</c:f>
              <c:strCache>
                <c:ptCount val="1"/>
                <c:pt idx="0">
                  <c:v>OCTUBRE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Oct-24'!$JC$60:$JC$61</c:f>
              <c:strCache>
                <c:ptCount val="2"/>
                <c:pt idx="0">
                  <c:v>KENNEDY</c:v>
                </c:pt>
                <c:pt idx="1">
                  <c:v>FONTIBON</c:v>
                </c:pt>
              </c:strCache>
            </c:strRef>
          </c:cat>
          <c:val>
            <c:numRef>
              <c:f>'Recaudo x localidad Oct-24'!$LI$60:$LI$61</c:f>
              <c:numCache>
                <c:formatCode>"$"\ #,##0</c:formatCode>
                <c:ptCount val="2"/>
                <c:pt idx="0">
                  <c:v>11980.729716</c:v>
                </c:pt>
                <c:pt idx="1">
                  <c:v>7114.6563370000003</c:v>
                </c:pt>
              </c:numCache>
            </c:numRef>
          </c:val>
          <c:extLst>
            <c:ext xmlns:c16="http://schemas.microsoft.com/office/drawing/2014/chart" uri="{C3380CC4-5D6E-409C-BE32-E72D297353CC}">
              <c16:uniqueId val="{00000005-9BF1-4AB8-8BCE-783F0A6FE0A4}"/>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Oct-24'!$LD$86</c:f>
              <c:strCache>
                <c:ptCount val="1"/>
                <c:pt idx="0">
                  <c:v>MAYO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Oct-24'!$JC$87:$JC$88</c:f>
              <c:strCache>
                <c:ptCount val="2"/>
                <c:pt idx="0">
                  <c:v>ENGATIVÁ</c:v>
                </c:pt>
                <c:pt idx="1">
                  <c:v>BARRIOS UNIDOS</c:v>
                </c:pt>
              </c:strCache>
            </c:strRef>
          </c:cat>
          <c:val>
            <c:numRef>
              <c:f>'Recaudo x localidad Oct-24'!$LD$87:$LD$88</c:f>
              <c:numCache>
                <c:formatCode>"$"\ #,##0</c:formatCode>
                <c:ptCount val="2"/>
                <c:pt idx="0">
                  <c:v>11964.726205000001</c:v>
                </c:pt>
                <c:pt idx="1">
                  <c:v>2651.7146859999998</c:v>
                </c:pt>
              </c:numCache>
            </c:numRef>
          </c:val>
          <c:extLst>
            <c:ext xmlns:c16="http://schemas.microsoft.com/office/drawing/2014/chart" uri="{C3380CC4-5D6E-409C-BE32-E72D297353CC}">
              <c16:uniqueId val="{00000000-BE67-46FE-A0C1-ABD8ADF21B90}"/>
            </c:ext>
          </c:extLst>
        </c:ser>
        <c:ser>
          <c:idx val="2"/>
          <c:order val="1"/>
          <c:tx>
            <c:strRef>
              <c:f>'Recaudo x localidad Oct-24'!$LE$86</c:f>
              <c:strCache>
                <c:ptCount val="1"/>
                <c:pt idx="0">
                  <c:v>JUNIO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Oct-24'!$JC$87:$JC$88</c:f>
              <c:strCache>
                <c:ptCount val="2"/>
                <c:pt idx="0">
                  <c:v>ENGATIVÁ</c:v>
                </c:pt>
                <c:pt idx="1">
                  <c:v>BARRIOS UNIDOS</c:v>
                </c:pt>
              </c:strCache>
            </c:strRef>
          </c:cat>
          <c:val>
            <c:numRef>
              <c:f>'Recaudo x localidad Oct-24'!$LE$87:$LE$88</c:f>
              <c:numCache>
                <c:formatCode>"$"\ #,##0</c:formatCode>
                <c:ptCount val="2"/>
                <c:pt idx="0">
                  <c:v>7528.4653380000009</c:v>
                </c:pt>
                <c:pt idx="1">
                  <c:v>4302.1653230000002</c:v>
                </c:pt>
              </c:numCache>
            </c:numRef>
          </c:val>
          <c:extLst>
            <c:ext xmlns:c16="http://schemas.microsoft.com/office/drawing/2014/chart" uri="{C3380CC4-5D6E-409C-BE32-E72D297353CC}">
              <c16:uniqueId val="{00000001-BE67-46FE-A0C1-ABD8ADF21B90}"/>
            </c:ext>
          </c:extLst>
        </c:ser>
        <c:ser>
          <c:idx val="3"/>
          <c:order val="2"/>
          <c:tx>
            <c:strRef>
              <c:f>'Recaudo x localidad Oct-24'!$LF$86</c:f>
              <c:strCache>
                <c:ptCount val="1"/>
                <c:pt idx="0">
                  <c:v>JULIO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Oct-24'!$JC$87:$JC$88</c:f>
              <c:strCache>
                <c:ptCount val="2"/>
                <c:pt idx="0">
                  <c:v>ENGATIVÁ</c:v>
                </c:pt>
                <c:pt idx="1">
                  <c:v>BARRIOS UNIDOS</c:v>
                </c:pt>
              </c:strCache>
            </c:strRef>
          </c:cat>
          <c:val>
            <c:numRef>
              <c:f>'Recaudo x localidad Oct-24'!$LF$87:$LF$88</c:f>
              <c:numCache>
                <c:formatCode>"$"\ #,##0</c:formatCode>
                <c:ptCount val="2"/>
                <c:pt idx="0">
                  <c:v>13539.297539999994</c:v>
                </c:pt>
                <c:pt idx="1">
                  <c:v>2685.4243600000004</c:v>
                </c:pt>
              </c:numCache>
            </c:numRef>
          </c:val>
          <c:extLst>
            <c:ext xmlns:c16="http://schemas.microsoft.com/office/drawing/2014/chart" uri="{C3380CC4-5D6E-409C-BE32-E72D297353CC}">
              <c16:uniqueId val="{00000002-BE67-46FE-A0C1-ABD8ADF21B90}"/>
            </c:ext>
          </c:extLst>
        </c:ser>
        <c:ser>
          <c:idx val="4"/>
          <c:order val="3"/>
          <c:tx>
            <c:strRef>
              <c:f>'Recaudo x localidad Oct-24'!$LG$86</c:f>
              <c:strCache>
                <c:ptCount val="1"/>
                <c:pt idx="0">
                  <c:v>AGOSTO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Oct-24'!$JC$87:$JC$88</c:f>
              <c:strCache>
                <c:ptCount val="2"/>
                <c:pt idx="0">
                  <c:v>ENGATIVÁ</c:v>
                </c:pt>
                <c:pt idx="1">
                  <c:v>BARRIOS UNIDOS</c:v>
                </c:pt>
              </c:strCache>
            </c:strRef>
          </c:cat>
          <c:val>
            <c:numRef>
              <c:f>'Recaudo x localidad Oct-24'!$LG$87:$LG$88</c:f>
              <c:numCache>
                <c:formatCode>"$"\ #,##0</c:formatCode>
                <c:ptCount val="2"/>
                <c:pt idx="0">
                  <c:v>7160.2543669999995</c:v>
                </c:pt>
                <c:pt idx="1">
                  <c:v>5207.8498639999998</c:v>
                </c:pt>
              </c:numCache>
            </c:numRef>
          </c:val>
          <c:extLst>
            <c:ext xmlns:c16="http://schemas.microsoft.com/office/drawing/2014/chart" uri="{C3380CC4-5D6E-409C-BE32-E72D297353CC}">
              <c16:uniqueId val="{00000003-BE67-46FE-A0C1-ABD8ADF21B90}"/>
            </c:ext>
          </c:extLst>
        </c:ser>
        <c:ser>
          <c:idx val="5"/>
          <c:order val="4"/>
          <c:tx>
            <c:strRef>
              <c:f>'Recaudo x localidad Oct-24'!$LH$86</c:f>
              <c:strCache>
                <c:ptCount val="1"/>
                <c:pt idx="0">
                  <c:v>SEPTIEMBRE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Oct-24'!$JC$87:$JC$88</c:f>
              <c:strCache>
                <c:ptCount val="2"/>
                <c:pt idx="0">
                  <c:v>ENGATIVÁ</c:v>
                </c:pt>
                <c:pt idx="1">
                  <c:v>BARRIOS UNIDOS</c:v>
                </c:pt>
              </c:strCache>
            </c:strRef>
          </c:cat>
          <c:val>
            <c:numRef>
              <c:f>'Recaudo x localidad Oct-24'!$LH$87:$LH$88</c:f>
              <c:numCache>
                <c:formatCode>"$"\ #,##0</c:formatCode>
                <c:ptCount val="2"/>
                <c:pt idx="0">
                  <c:v>13733.032925000003</c:v>
                </c:pt>
                <c:pt idx="1">
                  <c:v>1821.6144919999999</c:v>
                </c:pt>
              </c:numCache>
            </c:numRef>
          </c:val>
          <c:extLst>
            <c:ext xmlns:c16="http://schemas.microsoft.com/office/drawing/2014/chart" uri="{C3380CC4-5D6E-409C-BE32-E72D297353CC}">
              <c16:uniqueId val="{00000004-BE67-46FE-A0C1-ABD8ADF21B90}"/>
            </c:ext>
          </c:extLst>
        </c:ser>
        <c:ser>
          <c:idx val="0"/>
          <c:order val="5"/>
          <c:tx>
            <c:strRef>
              <c:f>'Recaudo x localidad Oct-24'!$LI$86</c:f>
              <c:strCache>
                <c:ptCount val="1"/>
                <c:pt idx="0">
                  <c:v>OCTUBRE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Oct-24'!$JC$87:$JC$88</c:f>
              <c:strCache>
                <c:ptCount val="2"/>
                <c:pt idx="0">
                  <c:v>ENGATIVÁ</c:v>
                </c:pt>
                <c:pt idx="1">
                  <c:v>BARRIOS UNIDOS</c:v>
                </c:pt>
              </c:strCache>
            </c:strRef>
          </c:cat>
          <c:val>
            <c:numRef>
              <c:f>'Recaudo x localidad Oct-24'!$LI$87:$LI$88</c:f>
              <c:numCache>
                <c:formatCode>"$"\ #,##0</c:formatCode>
                <c:ptCount val="2"/>
                <c:pt idx="0">
                  <c:v>7660.0282049999996</c:v>
                </c:pt>
                <c:pt idx="1">
                  <c:v>6319.2720790000003</c:v>
                </c:pt>
              </c:numCache>
            </c:numRef>
          </c:val>
          <c:extLst>
            <c:ext xmlns:c16="http://schemas.microsoft.com/office/drawing/2014/chart" uri="{C3380CC4-5D6E-409C-BE32-E72D297353CC}">
              <c16:uniqueId val="{00000005-BE67-46FE-A0C1-ABD8ADF21B90}"/>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Oct-24'!$LD$112</c:f>
              <c:strCache>
                <c:ptCount val="1"/>
                <c:pt idx="0">
                  <c:v>MAYO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Oct-24'!$JC$113</c:f>
              <c:strCache>
                <c:ptCount val="1"/>
                <c:pt idx="0">
                  <c:v>SUBA</c:v>
                </c:pt>
              </c:strCache>
            </c:strRef>
          </c:cat>
          <c:val>
            <c:numRef>
              <c:f>'Recaudo x localidad Oct-24'!$LD$113</c:f>
              <c:numCache>
                <c:formatCode>"$"\ #,##0</c:formatCode>
                <c:ptCount val="1"/>
                <c:pt idx="0">
                  <c:v>15052.956220999999</c:v>
                </c:pt>
              </c:numCache>
            </c:numRef>
          </c:val>
          <c:extLst>
            <c:ext xmlns:c16="http://schemas.microsoft.com/office/drawing/2014/chart" uri="{C3380CC4-5D6E-409C-BE32-E72D297353CC}">
              <c16:uniqueId val="{00000000-D366-4D5A-8E7A-071F9A24D99F}"/>
            </c:ext>
          </c:extLst>
        </c:ser>
        <c:ser>
          <c:idx val="2"/>
          <c:order val="1"/>
          <c:tx>
            <c:strRef>
              <c:f>'Recaudo x localidad Oct-24'!$LE$112</c:f>
              <c:strCache>
                <c:ptCount val="1"/>
                <c:pt idx="0">
                  <c:v>JUNIO 2024</c:v>
                </c:pt>
              </c:strCache>
            </c:strRef>
          </c:tx>
          <c:spPr>
            <a:solidFill>
              <a:schemeClr val="accent3"/>
            </a:solidFill>
            <a:ln>
              <a:noFill/>
            </a:ln>
            <a:effectLst/>
            <a:scene3d>
              <a:camera prst="orthographicFront"/>
              <a:lightRig rig="threePt" dir="t"/>
            </a:scene3d>
            <a:sp3d>
              <a:bevelT w="139700" h="139700"/>
            </a:sp3d>
          </c:spPr>
          <c:invertIfNegative val="0"/>
          <c:cat>
            <c:strRef>
              <c:f>'Recaudo x localidad Oct-24'!$JC$113</c:f>
              <c:strCache>
                <c:ptCount val="1"/>
                <c:pt idx="0">
                  <c:v>SUBA</c:v>
                </c:pt>
              </c:strCache>
            </c:strRef>
          </c:cat>
          <c:val>
            <c:numRef>
              <c:f>'Recaudo x localidad Oct-24'!$LE$113</c:f>
              <c:numCache>
                <c:formatCode>"$"\ #,##0</c:formatCode>
                <c:ptCount val="1"/>
                <c:pt idx="0">
                  <c:v>13929.530999000006</c:v>
                </c:pt>
              </c:numCache>
            </c:numRef>
          </c:val>
          <c:extLst>
            <c:ext xmlns:c16="http://schemas.microsoft.com/office/drawing/2014/chart" uri="{C3380CC4-5D6E-409C-BE32-E72D297353CC}">
              <c16:uniqueId val="{00000001-D366-4D5A-8E7A-071F9A24D99F}"/>
            </c:ext>
          </c:extLst>
        </c:ser>
        <c:ser>
          <c:idx val="3"/>
          <c:order val="2"/>
          <c:tx>
            <c:strRef>
              <c:f>'Recaudo x localidad Oct-24'!$LF$112</c:f>
              <c:strCache>
                <c:ptCount val="1"/>
                <c:pt idx="0">
                  <c:v>JULIO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Oct-24'!$JC$113</c:f>
              <c:strCache>
                <c:ptCount val="1"/>
                <c:pt idx="0">
                  <c:v>SUBA</c:v>
                </c:pt>
              </c:strCache>
            </c:strRef>
          </c:cat>
          <c:val>
            <c:numRef>
              <c:f>'Recaudo x localidad Oct-24'!$LF$113</c:f>
              <c:numCache>
                <c:formatCode>"$"\ #,##0</c:formatCode>
                <c:ptCount val="1"/>
                <c:pt idx="0">
                  <c:v>17736.661107</c:v>
                </c:pt>
              </c:numCache>
            </c:numRef>
          </c:val>
          <c:extLst>
            <c:ext xmlns:c16="http://schemas.microsoft.com/office/drawing/2014/chart" uri="{C3380CC4-5D6E-409C-BE32-E72D297353CC}">
              <c16:uniqueId val="{00000002-D366-4D5A-8E7A-071F9A24D99F}"/>
            </c:ext>
          </c:extLst>
        </c:ser>
        <c:ser>
          <c:idx val="4"/>
          <c:order val="3"/>
          <c:tx>
            <c:strRef>
              <c:f>'Recaudo x localidad Oct-24'!$LG$112</c:f>
              <c:strCache>
                <c:ptCount val="1"/>
                <c:pt idx="0">
                  <c:v>AGOSTO 2024</c:v>
                </c:pt>
              </c:strCache>
            </c:strRef>
          </c:tx>
          <c:spPr>
            <a:solidFill>
              <a:schemeClr val="accent5"/>
            </a:solidFill>
            <a:ln>
              <a:noFill/>
            </a:ln>
            <a:effectLst/>
          </c:spPr>
          <c:invertIfNegative val="0"/>
          <c:dPt>
            <c:idx val="0"/>
            <c:invertIfNegative val="0"/>
            <c:bubble3D val="0"/>
            <c:spPr>
              <a:solidFill>
                <a:schemeClr val="accent1"/>
              </a:solidFill>
              <a:ln>
                <a:noFill/>
              </a:ln>
              <a:effectLst/>
              <a:scene3d>
                <a:camera prst="orthographicFront"/>
                <a:lightRig rig="threePt" dir="t"/>
              </a:scene3d>
              <a:sp3d>
                <a:bevelT w="190500" h="38100"/>
              </a:sp3d>
            </c:spPr>
            <c:extLst>
              <c:ext xmlns:c16="http://schemas.microsoft.com/office/drawing/2014/chart" uri="{C3380CC4-5D6E-409C-BE32-E72D297353CC}">
                <c16:uniqueId val="{00000004-D366-4D5A-8E7A-071F9A24D99F}"/>
              </c:ext>
            </c:extLst>
          </c:dPt>
          <c:cat>
            <c:strRef>
              <c:f>'Recaudo x localidad Oct-24'!$JC$113</c:f>
              <c:strCache>
                <c:ptCount val="1"/>
                <c:pt idx="0">
                  <c:v>SUBA</c:v>
                </c:pt>
              </c:strCache>
            </c:strRef>
          </c:cat>
          <c:val>
            <c:numRef>
              <c:f>'Recaudo x localidad Oct-24'!$LG$113</c:f>
              <c:numCache>
                <c:formatCode>"$"\ #,##0</c:formatCode>
                <c:ptCount val="1"/>
                <c:pt idx="0">
                  <c:v>15782.640925999998</c:v>
                </c:pt>
              </c:numCache>
            </c:numRef>
          </c:val>
          <c:extLst>
            <c:ext xmlns:c16="http://schemas.microsoft.com/office/drawing/2014/chart" uri="{C3380CC4-5D6E-409C-BE32-E72D297353CC}">
              <c16:uniqueId val="{00000005-D366-4D5A-8E7A-071F9A24D99F}"/>
            </c:ext>
          </c:extLst>
        </c:ser>
        <c:ser>
          <c:idx val="5"/>
          <c:order val="4"/>
          <c:tx>
            <c:strRef>
              <c:f>'Recaudo x localidad Oct-24'!$LH$112</c:f>
              <c:strCache>
                <c:ptCount val="1"/>
                <c:pt idx="0">
                  <c:v>SEPTIEMBRE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Oct-24'!$JC$113</c:f>
              <c:strCache>
                <c:ptCount val="1"/>
                <c:pt idx="0">
                  <c:v>SUBA</c:v>
                </c:pt>
              </c:strCache>
            </c:strRef>
          </c:cat>
          <c:val>
            <c:numRef>
              <c:f>'Recaudo x localidad Oct-24'!$LH$113</c:f>
              <c:numCache>
                <c:formatCode>"$"\ #,##0</c:formatCode>
                <c:ptCount val="1"/>
                <c:pt idx="0">
                  <c:v>16728.591084</c:v>
                </c:pt>
              </c:numCache>
            </c:numRef>
          </c:val>
          <c:extLst>
            <c:ext xmlns:c16="http://schemas.microsoft.com/office/drawing/2014/chart" uri="{C3380CC4-5D6E-409C-BE32-E72D297353CC}">
              <c16:uniqueId val="{00000006-D366-4D5A-8E7A-071F9A24D99F}"/>
            </c:ext>
          </c:extLst>
        </c:ser>
        <c:ser>
          <c:idx val="0"/>
          <c:order val="5"/>
          <c:tx>
            <c:strRef>
              <c:f>'Recaudo x localidad Oct-24'!$LI$112</c:f>
              <c:strCache>
                <c:ptCount val="1"/>
                <c:pt idx="0">
                  <c:v>OCTUBRE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Oct-24'!$JC$113</c:f>
              <c:strCache>
                <c:ptCount val="1"/>
                <c:pt idx="0">
                  <c:v>SUBA</c:v>
                </c:pt>
              </c:strCache>
            </c:strRef>
          </c:cat>
          <c:val>
            <c:numRef>
              <c:f>'Recaudo x localidad Oct-24'!$LI$113</c:f>
              <c:numCache>
                <c:formatCode>"$"\ #,##0</c:formatCode>
                <c:ptCount val="1"/>
                <c:pt idx="0">
                  <c:v>16426.719883000002</c:v>
                </c:pt>
              </c:numCache>
            </c:numRef>
          </c:val>
          <c:extLst>
            <c:ext xmlns:c16="http://schemas.microsoft.com/office/drawing/2014/chart" uri="{C3380CC4-5D6E-409C-BE32-E72D297353CC}">
              <c16:uniqueId val="{00000007-D366-4D5A-8E7A-071F9A24D99F}"/>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192549741782E-2"/>
          <c:y val="0.12982244296763687"/>
          <c:w val="0.95535262002139365"/>
          <c:h val="0.85443819051786518"/>
        </c:manualLayout>
      </c:layout>
      <c:pie3DChart>
        <c:varyColors val="1"/>
        <c:ser>
          <c:idx val="0"/>
          <c:order val="0"/>
          <c:tx>
            <c:strRef>
              <c:f>'Oct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DAD1-4ADD-BF0C-5525EACA8C37}"/>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DAD1-4ADD-BF0C-5525EACA8C37}"/>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DAD1-4ADD-BF0C-5525EACA8C37}"/>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DAD1-4ADD-BF0C-5525EACA8C37}"/>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DAD1-4ADD-BF0C-5525EACA8C37}"/>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DAD1-4ADD-BF0C-5525EACA8C37}"/>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DAD1-4ADD-BF0C-5525EACA8C37}"/>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AD1-4ADD-BF0C-5525EACA8C37}"/>
                </c:ext>
              </c:extLst>
            </c:dLbl>
            <c:dLbl>
              <c:idx val="1"/>
              <c:layout>
                <c:manualLayout>
                  <c:x val="-4.3219873791162412E-2"/>
                  <c:y val="8.1606567434982444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AD1-4ADD-BF0C-5525EACA8C37}"/>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DAD1-4ADD-BF0C-5525EACA8C37}"/>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DAD1-4ADD-BF0C-5525EACA8C37}"/>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a:t>; </a:t>
                    </a:r>
                    <a:br>
                      <a:rPr lang="en-US"/>
                    </a:br>
                    <a:fld id="{8FC70306-A9DF-471B-82DE-6450CE5CC1EA}" type="VALUE">
                      <a:rPr lang="en-US"/>
                      <a:pPr/>
                      <a:t>[VALOR]</a:t>
                    </a:fld>
                    <a:r>
                      <a:rPr lang="en-US"/>
                      <a:t>; </a:t>
                    </a:r>
                    <a:br>
                      <a:rPr lang="en-US"/>
                    </a:br>
                    <a:fld id="{E3C88DFF-F22A-46B9-BEF1-91A8806B5348}"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DAD1-4ADD-BF0C-5525EACA8C37}"/>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DAD1-4ADD-BF0C-5525EACA8C37}"/>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DAD1-4ADD-BF0C-5525EACA8C3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'Oct 2024'!$A$2:$A$8</c:f>
              <c:strCache>
                <c:ptCount val="7"/>
                <c:pt idx="0">
                  <c:v>USAQUEN</c:v>
                </c:pt>
                <c:pt idx="1">
                  <c:v>CHAPINERO</c:v>
                </c:pt>
                <c:pt idx="2">
                  <c:v>SANTA FÉ</c:v>
                </c:pt>
                <c:pt idx="3">
                  <c:v>SAN CRISTOBAL</c:v>
                </c:pt>
                <c:pt idx="4">
                  <c:v>USME</c:v>
                </c:pt>
                <c:pt idx="5">
                  <c:v>CANDELARIA</c:v>
                </c:pt>
                <c:pt idx="6">
                  <c:v>SUMAPAZ</c:v>
                </c:pt>
              </c:strCache>
            </c:strRef>
          </c:cat>
          <c:val>
            <c:numRef>
              <c:f>'Oct 2024'!$G$2:$G$8</c:f>
              <c:numCache>
                <c:formatCode>"$"\ #,##0</c:formatCode>
                <c:ptCount val="7"/>
                <c:pt idx="0">
                  <c:v>7865.7713823616277</c:v>
                </c:pt>
                <c:pt idx="1">
                  <c:v>4447.13137196959</c:v>
                </c:pt>
                <c:pt idx="2">
                  <c:v>4756.8762967099783</c:v>
                </c:pt>
                <c:pt idx="3">
                  <c:v>3185.9421628102718</c:v>
                </c:pt>
                <c:pt idx="4">
                  <c:v>3880.0730090804327</c:v>
                </c:pt>
                <c:pt idx="5">
                  <c:v>1218.0501424199292</c:v>
                </c:pt>
                <c:pt idx="6">
                  <c:v>5.0417792599999975</c:v>
                </c:pt>
              </c:numCache>
            </c:numRef>
          </c:val>
          <c:extLst>
            <c:ext xmlns:c16="http://schemas.microsoft.com/office/drawing/2014/chart" uri="{C3380CC4-5D6E-409C-BE32-E72D297353CC}">
              <c16:uniqueId val="{0000000E-DAD1-4ADD-BF0C-5525EACA8C37}"/>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9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'Oct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0EE1-498F-879F-4BF25F65CE9F}"/>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0EE1-498F-879F-4BF25F65CE9F}"/>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0EE1-498F-879F-4BF25F65CE9F}"/>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0EE1-498F-879F-4BF25F65CE9F}"/>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0EE1-498F-879F-4BF25F65CE9F}"/>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0EE1-498F-879F-4BF25F65CE9F}"/>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0EE1-498F-879F-4BF25F65CE9F}"/>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0EE1-498F-879F-4BF25F65CE9F}"/>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0EE1-498F-879F-4BF25F65CE9F}"/>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EE1-498F-879F-4BF25F65CE9F}"/>
                </c:ext>
              </c:extLst>
            </c:dLbl>
            <c:dLbl>
              <c:idx val="2"/>
              <c:layout>
                <c:manualLayout>
                  <c:x val="-2.9410857112128705E-4"/>
                  <c:y val="-0.28871007484316885"/>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EE1-498F-879F-4BF25F65CE9F}"/>
                </c:ext>
              </c:extLst>
            </c:dLbl>
            <c:dLbl>
              <c:idx val="3"/>
              <c:layout>
                <c:manualLayout>
                  <c:x val="7.7886885898163062E-3"/>
                  <c:y val="-1.8985488971359904E-2"/>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0EE1-498F-879F-4BF25F65CE9F}"/>
                </c:ext>
              </c:extLst>
            </c:dLbl>
            <c:dLbl>
              <c:idx val="4"/>
              <c:layout>
                <c:manualLayout>
                  <c:x val="0.13401929537921844"/>
                  <c:y val="-2.2278730985660072E-7"/>
                </c:manualLayout>
              </c:layout>
              <c:tx>
                <c:rich>
                  <a:bodyPr/>
                  <a:lstStyle/>
                  <a:p>
                    <a:fld id="{107B64ED-0017-464B-8403-B14EC0F4A955}" type="CATEGORYNAME">
                      <a:rPr lang="en-US"/>
                      <a:pPr/>
                      <a:t>[NOMBRE DE CATEGORÍA]</a:t>
                    </a:fld>
                    <a:r>
                      <a:rPr lang="en-US" baseline="0" dirty="0"/>
                      <a:t>;</a:t>
                    </a:r>
                    <a:br>
                      <a:rPr lang="en-US" baseline="0" dirty="0"/>
                    </a:br>
                    <a:r>
                      <a:rPr lang="en-US" baseline="0" dirty="0"/>
                      <a:t> </a:t>
                    </a:r>
                    <a:fld id="{77720419-91F3-4DEB-BA7C-DD191152390C}" type="VALUE">
                      <a:rPr lang="en-US" baseline="0"/>
                      <a:pPr/>
                      <a:t>[VALOR]</a:t>
                    </a:fld>
                    <a:r>
                      <a:rPr lang="en-US" baseline="0" dirty="0"/>
                      <a:t>; </a:t>
                    </a:r>
                    <a:br>
                      <a:rPr lang="en-US" baseline="0" dirty="0"/>
                    </a:br>
                    <a:fld id="{2A99639D-1EDF-42D0-9E5A-EA3E0F8E3365}" type="PERCENTAGE">
                      <a:rPr lang="en-US" baseline="0"/>
                      <a:pPr/>
                      <a:t>[PORCENTAJE]</a:t>
                    </a:fld>
                    <a:endParaRPr lang="en-US" baseline="0" dirty="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0EE1-498F-879F-4BF25F65CE9F}"/>
                </c:ext>
              </c:extLst>
            </c:dLbl>
            <c:dLbl>
              <c:idx val="5"/>
              <c:layout>
                <c:manualLayout>
                  <c:x val="2.820857369323645E-3"/>
                  <c:y val="4.0033332605903978E-2"/>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0EE1-498F-879F-4BF25F65CE9F}"/>
                </c:ext>
              </c:extLst>
            </c:dLbl>
            <c:dLbl>
              <c:idx val="6"/>
              <c:layout>
                <c:manualLayout>
                  <c:x val="0"/>
                  <c:y val="-0.17271866727130533"/>
                </c:manualLayout>
              </c:layout>
              <c:tx>
                <c:rich>
                  <a:bodyPr/>
                  <a:lstStyle/>
                  <a:p>
                    <a:fld id="{07B9C199-B65A-44F8-A3E5-132FA2A3D0D1}" type="CATEGORYNAME">
                      <a:rPr lang="en-US"/>
                      <a:pPr/>
                      <a:t>[NOMBRE DE CATEGORÍA]</a:t>
                    </a:fld>
                    <a:r>
                      <a:rPr lang="en-US" baseline="0" dirty="0"/>
                      <a:t>;</a:t>
                    </a:r>
                    <a:br>
                      <a:rPr lang="en-US" baseline="0" dirty="0"/>
                    </a:br>
                    <a:r>
                      <a:rPr lang="en-US" baseline="0" dirty="0"/>
                      <a:t> </a:t>
                    </a:r>
                    <a:fld id="{0233F6D4-0B47-4DB1-8D4C-2CD8FE09A46D}" type="VALUE">
                      <a:rPr lang="en-US" baseline="0"/>
                      <a:pPr/>
                      <a:t>[VALOR]</a:t>
                    </a:fld>
                    <a:r>
                      <a:rPr lang="en-US" baseline="0" dirty="0"/>
                      <a:t>; </a:t>
                    </a:r>
                    <a:br>
                      <a:rPr lang="en-US" baseline="0" dirty="0"/>
                    </a:br>
                    <a:fld id="{2AA7523E-F7F3-4BB7-88E4-87D414552091}" type="PERCENTAGE">
                      <a:rPr lang="en-US" baseline="0"/>
                      <a:pPr/>
                      <a:t>[PORCENTAJE]</a:t>
                    </a:fld>
                    <a:endParaRPr lang="en-US" baseline="0" dirty="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0EE1-498F-879F-4BF25F65CE9F}"/>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0EE1-498F-879F-4BF25F65CE9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'Oct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'Oct 2024'!$G$2:$G$9</c:f>
              <c:numCache>
                <c:formatCode>"$"\ #,##0</c:formatCode>
                <c:ptCount val="8"/>
                <c:pt idx="0">
                  <c:v>2032.4888858099962</c:v>
                </c:pt>
                <c:pt idx="1">
                  <c:v>8037.3137779502658</c:v>
                </c:pt>
                <c:pt idx="2">
                  <c:v>3001.0112145397998</c:v>
                </c:pt>
                <c:pt idx="3">
                  <c:v>5889.5590269398053</c:v>
                </c:pt>
                <c:pt idx="4">
                  <c:v>3436.0038562899445</c:v>
                </c:pt>
                <c:pt idx="5">
                  <c:v>6712.398875709705</c:v>
                </c:pt>
                <c:pt idx="6">
                  <c:v>7795.6014542803041</c:v>
                </c:pt>
                <c:pt idx="7">
                  <c:v>6860.8974203200223</c:v>
                </c:pt>
              </c:numCache>
            </c:numRef>
          </c:val>
          <c:extLst>
            <c:ext xmlns:c16="http://schemas.microsoft.com/office/drawing/2014/chart" uri="{C3380CC4-5D6E-409C-BE32-E72D297353CC}">
              <c16:uniqueId val="{00000010-0EE1-498F-879F-4BF25F65CE9F}"/>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'Oct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89A2-46B9-A69D-2C7A3E797083}"/>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89A2-46B9-A69D-2C7A3E797083}"/>
              </c:ext>
            </c:extLst>
          </c:dPt>
          <c:dLbls>
            <c:dLbl>
              <c:idx val="0"/>
              <c:layout>
                <c:manualLayout>
                  <c:x val="-6.5441819772538623E-4"/>
                  <c:y val="-0.3484518081073199"/>
                </c:manualLayout>
              </c:layout>
              <c:spPr>
                <a:noFill/>
                <a:ln>
                  <a:noFill/>
                </a:ln>
                <a:effectLst/>
              </c:spPr>
              <c:txPr>
                <a:bodyPr rot="0" spcFirstLastPara="1" vertOverflow="ellipsis" vert="horz" wrap="square" anchor="ctr" anchorCtr="1"/>
                <a:lstStyle/>
                <a:p>
                  <a:pPr algn="ctr" rtl="0">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89A2-46B9-A69D-2C7A3E797083}"/>
                </c:ext>
              </c:extLst>
            </c:dLbl>
            <c:dLbl>
              <c:idx val="1"/>
              <c:layout>
                <c:manualLayout>
                  <c:x val="-1.8176290463692044E-2"/>
                  <c:y val="-5.9595727617381161E-2"/>
                </c:manualLayout>
              </c:layout>
              <c:spPr>
                <a:noFill/>
                <a:ln>
                  <a:noFill/>
                </a:ln>
                <a:effectLst/>
              </c:spPr>
              <c:txPr>
                <a:bodyPr rot="0" spcFirstLastPara="1" vertOverflow="ellipsis" vert="horz" wrap="square" anchor="ctr" anchorCtr="1"/>
                <a:lstStyle/>
                <a:p>
                  <a:pPr algn="ctr" rtl="0">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89A2-46B9-A69D-2C7A3E797083}"/>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2024'!$A$2:$A$3</c:f>
              <c:strCache>
                <c:ptCount val="2"/>
                <c:pt idx="0">
                  <c:v>KENNEDY</c:v>
                </c:pt>
                <c:pt idx="1">
                  <c:v>FONTIBÓN</c:v>
                </c:pt>
              </c:strCache>
            </c:strRef>
          </c:cat>
          <c:val>
            <c:numRef>
              <c:f>'Oct 2024'!$G$2:$G$3</c:f>
              <c:numCache>
                <c:formatCode>"$"\ #,##0</c:formatCode>
                <c:ptCount val="2"/>
                <c:pt idx="0">
                  <c:v>8099.000271230143</c:v>
                </c:pt>
                <c:pt idx="1">
                  <c:v>4925.9845034999162</c:v>
                </c:pt>
              </c:numCache>
            </c:numRef>
          </c:val>
          <c:extLst>
            <c:ext xmlns:c16="http://schemas.microsoft.com/office/drawing/2014/chart" uri="{C3380CC4-5D6E-409C-BE32-E72D297353CC}">
              <c16:uniqueId val="{00000004-89A2-46B9-A69D-2C7A3E797083}"/>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lgn="ctr" rtl="0">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900">
          <a:solidFill>
            <a:schemeClr val="accent1">
              <a:lumMod val="50000"/>
            </a:schemeClr>
          </a:solidFill>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1.641.407,50</a:t>
            </a:r>
            <a:r>
              <a:rPr lang="es-CO" sz="1800" b="0" i="0" u="none" strike="noStrike" cap="none" baseline="0"/>
              <a:t> </a:t>
            </a:r>
            <a:endParaRPr lang="es-ES" sz="1800" b="1">
              <a:latin typeface="+mn-lt"/>
            </a:endParaRPr>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(2)'!$E$114:$I$114</c:f>
              <c:strCache>
                <c:ptCount val="5"/>
                <c:pt idx="0">
                  <c:v>PROMOAMBIENTAL SAS</c:v>
                </c:pt>
                <c:pt idx="1">
                  <c:v>LIME S.A. E.S.P.</c:v>
                </c:pt>
                <c:pt idx="2">
                  <c:v>CIUDAD LIMPIA</c:v>
                </c:pt>
                <c:pt idx="3">
                  <c:v>BOGOTÁ LIMPIA</c:v>
                </c:pt>
                <c:pt idx="4">
                  <c:v>ÁREA LIMPIA</c:v>
                </c:pt>
              </c:strCache>
            </c:strRef>
          </c:cat>
          <c:val>
            <c:numRef>
              <c:f>'[Datos Presentación.xlsx]ORDINARIOS (2)'!$E$130:$I$130</c:f>
              <c:numCache>
                <c:formatCode>#,##0.00</c:formatCode>
                <c:ptCount val="5"/>
                <c:pt idx="0">
                  <c:v>357071.02000000008</c:v>
                </c:pt>
                <c:pt idx="1">
                  <c:v>519484.87000000017</c:v>
                </c:pt>
                <c:pt idx="2">
                  <c:v>318979.39990946004</c:v>
                </c:pt>
                <c:pt idx="3">
                  <c:v>218224.83</c:v>
                </c:pt>
                <c:pt idx="4">
                  <c:v>227647.38000000009</c:v>
                </c:pt>
              </c:numCache>
            </c:numRef>
          </c:val>
          <c:extLst>
            <c:ext xmlns:c16="http://schemas.microsoft.com/office/drawing/2014/chart" uri="{C3380CC4-5D6E-409C-BE32-E72D297353CC}">
              <c16:uniqueId val="{00000000-0CD0-433B-9C17-EB3E1C710FCA}"/>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E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7015-4CEE-9D9D-7AC7C1E8BAB1}"/>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7015-4CEE-9D9D-7AC7C1E8BAB1}"/>
              </c:ext>
            </c:extLst>
          </c:dPt>
          <c:dLbls>
            <c:dLbl>
              <c:idx val="0"/>
              <c:layout>
                <c:manualLayout>
                  <c:x val="-5.2830187807157904E-2"/>
                  <c:y val="-0.48051911613987358"/>
                </c:manualLayout>
              </c:layout>
              <c:tx>
                <c:rich>
                  <a:bodyPr/>
                  <a:lstStyle/>
                  <a:p>
                    <a:fld id="{E61BE629-DEEC-44A3-AFF0-FF85C7B3EC5A}" type="CATEGORYNAME">
                      <a:rPr lang="en-US"/>
                      <a:pPr/>
                      <a:t>[NOMBRE DE CATEGORÍA]</a:t>
                    </a:fld>
                    <a:r>
                      <a:rPr lang="en-US"/>
                      <a:t>; </a:t>
                    </a:r>
                    <a:fld id="{2E2B976E-F827-42ED-A170-721EBD129EAB}" type="VALUE">
                      <a:rPr lang="en-US"/>
                      <a:pPr/>
                      <a:t>[VALOR]</a:t>
                    </a:fld>
                    <a:r>
                      <a:rPr lang="en-US"/>
                      <a:t>; </a:t>
                    </a:r>
                    <a:fld id="{7BCA1E46-A471-4BC2-88BE-AAA9B7939BE4}"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5.9583512742844492E-2"/>
                    </c:manualLayout>
                  </c15:layout>
                  <c15:dlblFieldTable/>
                  <c15:showDataLabelsRange val="0"/>
                </c:ext>
                <c:ext xmlns:c16="http://schemas.microsoft.com/office/drawing/2014/chart" uri="{C3380CC4-5D6E-409C-BE32-E72D297353CC}">
                  <c16:uniqueId val="{00000001-7015-4CEE-9D9D-7AC7C1E8BAB1}"/>
                </c:ext>
              </c:extLst>
            </c:dLbl>
            <c:dLbl>
              <c:idx val="1"/>
              <c:layout>
                <c:manualLayout>
                  <c:x val="-1.8349477238820761E-2"/>
                  <c:y val="-1.6645748620293773E-2"/>
                </c:manualLayout>
              </c:layout>
              <c:tx>
                <c:rich>
                  <a:bodyPr/>
                  <a:lstStyle/>
                  <a:p>
                    <a:fld id="{824F9B85-2CE5-41DA-B957-DE14ECB5A28E}" type="CATEGORYNAME">
                      <a:rPr lang="en-US"/>
                      <a:pPr/>
                      <a:t>[NOMBRE DE CATEGORÍA]</a:t>
                    </a:fld>
                    <a:r>
                      <a:rPr lang="en-US"/>
                      <a:t>; </a:t>
                    </a:r>
                    <a:fld id="{E9AA9CF2-7026-4256-B5BC-58F2053B8F37}" type="VALUE">
                      <a:rPr lang="en-US"/>
                      <a:pPr/>
                      <a:t>[VALOR]</a:t>
                    </a:fld>
                    <a:r>
                      <a:rPr lang="en-US"/>
                      <a:t>; </a:t>
                    </a:r>
                    <a:fld id="{9E4A78D5-3DC6-4054-9C59-20329BD2741D}"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6.0454083944999543E-2"/>
                    </c:manualLayout>
                  </c15:layout>
                  <c15:dlblFieldTable/>
                  <c15:showDataLabelsRange val="0"/>
                </c:ext>
                <c:ext xmlns:c16="http://schemas.microsoft.com/office/drawing/2014/chart" uri="{C3380CC4-5D6E-409C-BE32-E72D297353CC}">
                  <c16:uniqueId val="{00000003-7015-4CEE-9D9D-7AC7C1E8BAB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'Oct 2024'!$A$2:$A$3</c:f>
              <c:strCache>
                <c:ptCount val="2"/>
                <c:pt idx="0">
                  <c:v>ENGATIVÁ</c:v>
                </c:pt>
                <c:pt idx="1">
                  <c:v>BARRIOS UNIDOS</c:v>
                </c:pt>
              </c:strCache>
            </c:strRef>
          </c:cat>
          <c:val>
            <c:numRef>
              <c:f>'Oct 2024'!$G$2:$G$3</c:f>
              <c:numCache>
                <c:formatCode>_-* #,##0_-;\-* #,##0_-;_-* "-"??_-;_-@_-</c:formatCode>
                <c:ptCount val="2"/>
                <c:pt idx="0" formatCode="&quot;$&quot;\ #,##0">
                  <c:v>16956.093069620532</c:v>
                </c:pt>
                <c:pt idx="1">
                  <c:v>7411.0445932198254</c:v>
                </c:pt>
              </c:numCache>
            </c:numRef>
          </c:val>
          <c:extLst>
            <c:ext xmlns:c16="http://schemas.microsoft.com/office/drawing/2014/chart" uri="{C3380CC4-5D6E-409C-BE32-E72D297353CC}">
              <c16:uniqueId val="{00000004-7015-4CEE-9D9D-7AC7C1E8BAB1}"/>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'Oct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BD1D-4AE9-A3B9-1D6B131F26A5}"/>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BD1D-4AE9-A3B9-1D6B131F26A5}"/>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BD1D-4AE9-A3B9-1D6B131F26A5}"/>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BD1D-4AE9-A3B9-1D6B131F26A5}"/>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BD1D-4AE9-A3B9-1D6B131F26A5}"/>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BD1D-4AE9-A3B9-1D6B131F26A5}"/>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BD1D-4AE9-A3B9-1D6B131F26A5}"/>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BD1D-4AE9-A3B9-1D6B131F26A5}"/>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D1D-4AE9-A3B9-1D6B131F26A5}"/>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BD1D-4AE9-A3B9-1D6B131F26A5}"/>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BD1D-4AE9-A3B9-1D6B131F26A5}"/>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BD1D-4AE9-A3B9-1D6B131F26A5}"/>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BD1D-4AE9-A3B9-1D6B131F26A5}"/>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BD1D-4AE9-A3B9-1D6B131F26A5}"/>
                </c:ext>
              </c:extLst>
            </c:dLbl>
            <c:spPr>
              <a:noFill/>
              <a:ln>
                <a:noFill/>
              </a:ln>
              <a:effectLst/>
            </c:spPr>
            <c:txPr>
              <a:bodyPr rot="0" vert="horz"/>
              <a:lstStyle/>
              <a:p>
                <a:pPr>
                  <a:defRPr sz="1000" b="0">
                    <a:solidFill>
                      <a:schemeClr val="accent1">
                        <a:lumMod val="50000"/>
                      </a:schemeClr>
                    </a:solidFill>
                    <a:latin typeface="+mn-lt"/>
                  </a:defRPr>
                </a:pPr>
                <a:endParaRPr lang="es-ES"/>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'Oct 2024'!$A$2</c:f>
              <c:strCache>
                <c:ptCount val="1"/>
                <c:pt idx="0">
                  <c:v>SUBA</c:v>
                </c:pt>
              </c:strCache>
            </c:strRef>
          </c:cat>
          <c:val>
            <c:numRef>
              <c:f>'Oct 2024'!$G$2</c:f>
              <c:numCache>
                <c:formatCode>"$"\ #,##0</c:formatCode>
                <c:ptCount val="1"/>
                <c:pt idx="0">
                  <c:v>11644.869800766148</c:v>
                </c:pt>
              </c:numCache>
            </c:numRef>
          </c:val>
          <c:extLst>
            <c:ext xmlns:c16="http://schemas.microsoft.com/office/drawing/2014/chart" uri="{C3380CC4-5D6E-409C-BE32-E72D297353CC}">
              <c16:uniqueId val="{0000000E-BD1D-4AE9-A3B9-1D6B131F26A5}"/>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E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C06-417D-8292-B57C43543F5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C06-417D-8292-B57C43543F56}"/>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C06-417D-8292-B57C43543F56}"/>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C06-417D-8292-B57C43543F5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2024'!$K$1:$L$1</c:f>
              <c:strCache>
                <c:ptCount val="2"/>
                <c:pt idx="0">
                  <c:v>CARTERA VIGENCIA</c:v>
                </c:pt>
                <c:pt idx="1">
                  <c:v>CARTERA VENCIDA</c:v>
                </c:pt>
              </c:strCache>
            </c:strRef>
          </c:cat>
          <c:val>
            <c:numRef>
              <c:f>'Oct 2024'!$K$2:$L$2</c:f>
              <c:numCache>
                <c:formatCode>"$"\ #,##0</c:formatCode>
                <c:ptCount val="2"/>
                <c:pt idx="0">
                  <c:v>10347.247719003804</c:v>
                </c:pt>
                <c:pt idx="1">
                  <c:v>15011.638425608025</c:v>
                </c:pt>
              </c:numCache>
            </c:numRef>
          </c:val>
          <c:extLst>
            <c:ext xmlns:c16="http://schemas.microsoft.com/office/drawing/2014/chart" uri="{C3380CC4-5D6E-409C-BE32-E72D297353CC}">
              <c16:uniqueId val="{00000004-AC06-417D-8292-B57C43543F56}"/>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AC06-417D-8292-B57C43543F5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AC06-417D-8292-B57C43543F56}"/>
              </c:ext>
            </c:extLst>
          </c:dPt>
          <c:cat>
            <c:strRef>
              <c:f>'Oct 2024'!$K$1:$L$1</c:f>
              <c:strCache>
                <c:ptCount val="2"/>
                <c:pt idx="0">
                  <c:v>CARTERA VIGENCIA</c:v>
                </c:pt>
                <c:pt idx="1">
                  <c:v>CARTERA VENCIDA</c:v>
                </c:pt>
              </c:strCache>
            </c:strRef>
          </c:cat>
          <c:val>
            <c:numRef>
              <c:f>'Oct 2024'!$K$3:$L$3</c:f>
              <c:numCache>
                <c:formatCode>0.00%</c:formatCode>
                <c:ptCount val="2"/>
                <c:pt idx="0">
                  <c:v>0.40803242145563839</c:v>
                </c:pt>
                <c:pt idx="1">
                  <c:v>0.59196757854436155</c:v>
                </c:pt>
              </c:numCache>
            </c:numRef>
          </c:val>
          <c:extLst>
            <c:ext xmlns:c16="http://schemas.microsoft.com/office/drawing/2014/chart" uri="{C3380CC4-5D6E-409C-BE32-E72D297353CC}">
              <c16:uniqueId val="{00000009-AC06-417D-8292-B57C43543F56}"/>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Entry>
      <c:legendEntry>
        <c:idx val="1"/>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accent1">
              <a:lumMod val="50000"/>
            </a:schemeClr>
          </a:solidFill>
        </a:defRPr>
      </a:pPr>
      <a:endParaRPr lang="es-E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0F6-493B-A2E6-EB987486AAB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0F6-493B-A2E6-EB987486AAB2}"/>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0F6-493B-A2E6-EB987486AAB2}"/>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0F6-493B-A2E6-EB987486AAB2}"/>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2024'!$K$1:$L$1</c:f>
              <c:strCache>
                <c:ptCount val="2"/>
                <c:pt idx="0">
                  <c:v>CARTERA VIGENCIA</c:v>
                </c:pt>
                <c:pt idx="1">
                  <c:v>CARTERA VENCIDA</c:v>
                </c:pt>
              </c:strCache>
            </c:strRef>
          </c:cat>
          <c:val>
            <c:numRef>
              <c:f>'Oct 2024'!$K$2:$L$2</c:f>
              <c:numCache>
                <c:formatCode>"$"\ #,##0</c:formatCode>
                <c:ptCount val="2"/>
                <c:pt idx="0">
                  <c:v>16719.538658137993</c:v>
                </c:pt>
                <c:pt idx="1">
                  <c:v>27045.735853701848</c:v>
                </c:pt>
              </c:numCache>
            </c:numRef>
          </c:val>
          <c:extLst>
            <c:ext xmlns:c16="http://schemas.microsoft.com/office/drawing/2014/chart" uri="{C3380CC4-5D6E-409C-BE32-E72D297353CC}">
              <c16:uniqueId val="{00000004-50F6-493B-A2E6-EB987486AAB2}"/>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50F6-493B-A2E6-EB987486AAB2}"/>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50F6-493B-A2E6-EB987486AAB2}"/>
              </c:ext>
            </c:extLst>
          </c:dPt>
          <c:cat>
            <c:strRef>
              <c:f>'Oct 2024'!$K$1:$L$1</c:f>
              <c:strCache>
                <c:ptCount val="2"/>
                <c:pt idx="0">
                  <c:v>CARTERA VIGENCIA</c:v>
                </c:pt>
                <c:pt idx="1">
                  <c:v>CARTERA VENCIDA</c:v>
                </c:pt>
              </c:strCache>
            </c:strRef>
          </c:cat>
          <c:val>
            <c:numRef>
              <c:f>'Oct 2024'!$K$3:$L$3</c:f>
              <c:numCache>
                <c:formatCode>0.00%</c:formatCode>
                <c:ptCount val="2"/>
                <c:pt idx="0">
                  <c:v>0.38202750570237703</c:v>
                </c:pt>
                <c:pt idx="1">
                  <c:v>0.61797249429762291</c:v>
                </c:pt>
              </c:numCache>
            </c:numRef>
          </c:val>
          <c:extLst>
            <c:ext xmlns:c16="http://schemas.microsoft.com/office/drawing/2014/chart" uri="{C3380CC4-5D6E-409C-BE32-E72D297353CC}">
              <c16:uniqueId val="{00000009-50F6-493B-A2E6-EB987486AAB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accent1">
              <a:lumMod val="50000"/>
            </a:schemeClr>
          </a:solidFill>
        </a:defRPr>
      </a:pPr>
      <a:endParaRPr lang="es-E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5CE-467C-85A9-354D59C383B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5CE-467C-85A9-354D59C383B6}"/>
              </c:ext>
            </c:extLst>
          </c:dPt>
          <c:dLbls>
            <c:dLbl>
              <c:idx val="0"/>
              <c:layout>
                <c:manualLayout>
                  <c:x val="7.4641106466823703E-2"/>
                  <c:y val="-4.5907240436441933E-2"/>
                </c:manualLayout>
              </c:layout>
              <c:spPr>
                <a:noFill/>
                <a:ln>
                  <a:noFill/>
                </a:ln>
                <a:effectLst/>
              </c:spPr>
              <c:txPr>
                <a:bodyPr rot="0" spcFirstLastPara="1" vertOverflow="ellipsis" vert="horz" wrap="square" anchor="ctr" anchorCtr="1"/>
                <a:lstStyle/>
                <a:p>
                  <a:pPr algn="ctr" rtl="0">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85CE-467C-85A9-354D59C383B6}"/>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85CE-467C-85A9-354D59C383B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2024'!$K$1:$L$1</c:f>
              <c:strCache>
                <c:ptCount val="2"/>
                <c:pt idx="0">
                  <c:v>CARTERA VIGENCIA</c:v>
                </c:pt>
                <c:pt idx="1">
                  <c:v>CARTERA VENCIDA</c:v>
                </c:pt>
              </c:strCache>
            </c:strRef>
          </c:cat>
          <c:val>
            <c:numRef>
              <c:f>'Oct 2024'!$K$2:$L$2</c:f>
              <c:numCache>
                <c:formatCode>"$"\ #,##0</c:formatCode>
                <c:ptCount val="2"/>
                <c:pt idx="0">
                  <c:v>6893.1750579104191</c:v>
                </c:pt>
                <c:pt idx="1">
                  <c:v>6131.8097168196391</c:v>
                </c:pt>
              </c:numCache>
            </c:numRef>
          </c:val>
          <c:extLst>
            <c:ext xmlns:c16="http://schemas.microsoft.com/office/drawing/2014/chart" uri="{C3380CC4-5D6E-409C-BE32-E72D297353CC}">
              <c16:uniqueId val="{00000004-85CE-467C-85A9-354D59C383B6}"/>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85CE-467C-85A9-354D59C383B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85CE-467C-85A9-354D59C383B6}"/>
              </c:ext>
            </c:extLst>
          </c:dPt>
          <c:cat>
            <c:strRef>
              <c:f>'Oct 2024'!$K$1:$L$1</c:f>
              <c:strCache>
                <c:ptCount val="2"/>
                <c:pt idx="0">
                  <c:v>CARTERA VIGENCIA</c:v>
                </c:pt>
                <c:pt idx="1">
                  <c:v>CARTERA VENCIDA</c:v>
                </c:pt>
              </c:strCache>
            </c:strRef>
          </c:cat>
          <c:val>
            <c:numRef>
              <c:f>'Oct 2024'!$K$3:$L$3</c:f>
              <c:numCache>
                <c:formatCode>0.00%</c:formatCode>
                <c:ptCount val="2"/>
                <c:pt idx="0">
                  <c:v>0.52922711059777638</c:v>
                </c:pt>
                <c:pt idx="1">
                  <c:v>0.4707728894022235</c:v>
                </c:pt>
              </c:numCache>
            </c:numRef>
          </c:val>
          <c:extLst>
            <c:ext xmlns:c16="http://schemas.microsoft.com/office/drawing/2014/chart" uri="{C3380CC4-5D6E-409C-BE32-E72D297353CC}">
              <c16:uniqueId val="{00000009-85CE-467C-85A9-354D59C383B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lgn="ctr" rtl="0">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435-4B8F-81FD-7131B64E11D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435-4B8F-81FD-7131B64E11DD}"/>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435-4B8F-81FD-7131B64E11DD}"/>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435-4B8F-81FD-7131B64E11D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2024'!$K$1:$L$1</c:f>
              <c:strCache>
                <c:ptCount val="2"/>
                <c:pt idx="0">
                  <c:v>CARTERA VIGENCIA</c:v>
                </c:pt>
                <c:pt idx="1">
                  <c:v>CARTERA VENCIDA</c:v>
                </c:pt>
              </c:strCache>
            </c:strRef>
          </c:cat>
          <c:val>
            <c:numRef>
              <c:f>'Oct 2024'!$K$2:$L$2</c:f>
              <c:numCache>
                <c:formatCode>"$"\ #,##0</c:formatCode>
                <c:ptCount val="2"/>
                <c:pt idx="0">
                  <c:v>9790.7353501212947</c:v>
                </c:pt>
                <c:pt idx="1">
                  <c:v>14576.402312719063</c:v>
                </c:pt>
              </c:numCache>
            </c:numRef>
          </c:val>
          <c:extLst>
            <c:ext xmlns:c16="http://schemas.microsoft.com/office/drawing/2014/chart" uri="{C3380CC4-5D6E-409C-BE32-E72D297353CC}">
              <c16:uniqueId val="{00000004-F435-4B8F-81FD-7131B64E11DD}"/>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F435-4B8F-81FD-7131B64E11DD}"/>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F435-4B8F-81FD-7131B64E11DD}"/>
              </c:ext>
            </c:extLst>
          </c:dPt>
          <c:cat>
            <c:strRef>
              <c:f>'Oct 2024'!$K$1:$L$1</c:f>
              <c:strCache>
                <c:ptCount val="2"/>
                <c:pt idx="0">
                  <c:v>CARTERA VIGENCIA</c:v>
                </c:pt>
                <c:pt idx="1">
                  <c:v>CARTERA VENCIDA</c:v>
                </c:pt>
              </c:strCache>
            </c:strRef>
          </c:cat>
          <c:val>
            <c:numRef>
              <c:f>'Oct 2024'!$K$3:$L$3</c:f>
              <c:numCache>
                <c:formatCode>0.00%</c:formatCode>
                <c:ptCount val="2"/>
                <c:pt idx="0">
                  <c:v>0.40180079768056087</c:v>
                </c:pt>
                <c:pt idx="1">
                  <c:v>0.59819920231943902</c:v>
                </c:pt>
              </c:numCache>
            </c:numRef>
          </c:val>
          <c:extLst>
            <c:ext xmlns:c16="http://schemas.microsoft.com/office/drawing/2014/chart" uri="{C3380CC4-5D6E-409C-BE32-E72D297353CC}">
              <c16:uniqueId val="{00000009-F435-4B8F-81FD-7131B64E11D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13796849215512783"/>
          <c:y val="0.15938833898564173"/>
          <c:w val="0.73160987604727545"/>
          <c:h val="0.62154529155798188"/>
        </c:manualLayout>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73A-4B14-87D3-95D6CB867B3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73A-4B14-87D3-95D6CB867B34}"/>
              </c:ext>
            </c:extLst>
          </c:dPt>
          <c:dLbls>
            <c:dLbl>
              <c:idx val="0"/>
              <c:layout>
                <c:manualLayout>
                  <c:x val="-4.9518652511288633E-2"/>
                  <c:y val="-0.3558176426730059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F73A-4B14-87D3-95D6CB867B34}"/>
                </c:ext>
              </c:extLst>
            </c:dLbl>
            <c:dLbl>
              <c:idx val="1"/>
              <c:layout>
                <c:manualLayout>
                  <c:x val="-8.3832635132173872E-2"/>
                  <c:y val="9.0242416890956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8.1093569777854896E-2"/>
                      <c:h val="0.21274265040678442"/>
                    </c:manualLayout>
                  </c15:layout>
                </c:ext>
                <c:ext xmlns:c16="http://schemas.microsoft.com/office/drawing/2014/chart" uri="{C3380CC4-5D6E-409C-BE32-E72D297353CC}">
                  <c16:uniqueId val="{00000003-F73A-4B14-87D3-95D6CB867B34}"/>
                </c:ext>
              </c:extLst>
            </c:dLbl>
            <c:spPr>
              <a:noFill/>
              <a:ln>
                <a:noFill/>
              </a:ln>
              <a:effectLst/>
            </c:spPr>
            <c:txPr>
              <a:bodyPr rot="0" spcFirstLastPara="1" vertOverflow="ellipsis" vert="horz" wrap="square" anchor="ctr" anchorCtr="1"/>
              <a:lstStyle/>
              <a:p>
                <a:pPr>
                  <a:defRPr lang="en-US" sz="1000" b="0" i="0" u="none" strike="noStrike" kern="1200" baseline="0">
                    <a:solidFill>
                      <a:srgbClr val="4472C4">
                        <a:lumMod val="50000"/>
                      </a:srgb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2024'!$Q$1:$R$1</c:f>
              <c:strCache>
                <c:ptCount val="2"/>
                <c:pt idx="0">
                  <c:v>CARTERA
VIGENCIA</c:v>
                </c:pt>
                <c:pt idx="1">
                  <c:v>CARTERA
 VENCIDA</c:v>
                </c:pt>
              </c:strCache>
            </c:strRef>
          </c:cat>
          <c:val>
            <c:numRef>
              <c:f>'Oct 2024'!$Q$2:$R$2</c:f>
              <c:numCache>
                <c:formatCode>"$"\ #,##0</c:formatCode>
                <c:ptCount val="2"/>
                <c:pt idx="0">
                  <c:v>5854.4706944292438</c:v>
                </c:pt>
                <c:pt idx="1">
                  <c:v>5790.3991063369031</c:v>
                </c:pt>
              </c:numCache>
            </c:numRef>
          </c:val>
          <c:extLst>
            <c:ext xmlns:c16="http://schemas.microsoft.com/office/drawing/2014/chart" uri="{C3380CC4-5D6E-409C-BE32-E72D297353CC}">
              <c16:uniqueId val="{00000004-F73A-4B14-87D3-95D6CB867B34}"/>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F73A-4B14-87D3-95D6CB867B34}"/>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F73A-4B14-87D3-95D6CB867B34}"/>
              </c:ext>
            </c:extLst>
          </c:dPt>
          <c:dLbls>
            <c:spPr>
              <a:noFill/>
              <a:ln>
                <a:noFill/>
              </a:ln>
              <a:effectLst/>
            </c:spPr>
            <c:txPr>
              <a:bodyPr rot="0" spcFirstLastPara="1" vertOverflow="ellipsis" vert="horz" wrap="square" anchor="ctr" anchorCtr="1"/>
              <a:lstStyle/>
              <a:p>
                <a:pPr>
                  <a:defRPr lang="en-US" sz="900" b="0" i="0" u="none" strike="noStrike" kern="1200" baseline="0">
                    <a:solidFill>
                      <a:srgbClr val="4472C4">
                        <a:lumMod val="50000"/>
                      </a:srgbClr>
                    </a:solidFill>
                    <a:latin typeface="+mn-lt"/>
                    <a:ea typeface="+mn-ea"/>
                    <a:cs typeface="+mn-cs"/>
                  </a:defRPr>
                </a:pPr>
                <a:endParaRPr lang="es-E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2024'!$Q$1:$R$1</c:f>
              <c:strCache>
                <c:ptCount val="2"/>
                <c:pt idx="0">
                  <c:v>CARTERA
VIGENCIA</c:v>
                </c:pt>
                <c:pt idx="1">
                  <c:v>CARTERA
 VENCIDA</c:v>
                </c:pt>
              </c:strCache>
            </c:strRef>
          </c:cat>
          <c:val>
            <c:numRef>
              <c:f>'Oct 2024'!$Q$3:$R$3</c:f>
              <c:numCache>
                <c:formatCode>0%</c:formatCode>
                <c:ptCount val="2"/>
                <c:pt idx="0">
                  <c:v>0.50275106502642586</c:v>
                </c:pt>
                <c:pt idx="1">
                  <c:v>0.49724893497357409</c:v>
                </c:pt>
              </c:numCache>
            </c:numRef>
          </c:val>
          <c:extLst>
            <c:ext xmlns:c16="http://schemas.microsoft.com/office/drawing/2014/chart" uri="{C3380CC4-5D6E-409C-BE32-E72D297353CC}">
              <c16:uniqueId val="{00000009-F73A-4B14-87D3-95D6CB867B34}"/>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lang="en-US" sz="1000" b="0" i="0" u="none" strike="noStrike" kern="1200" baseline="0">
              <a:solidFill>
                <a:srgbClr val="4472C4">
                  <a:lumMod val="50000"/>
                </a:srgb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lgn="ctr" rtl="0">
        <a:defRPr lang="en-US" sz="900" b="0" i="0" u="none" strike="noStrike" kern="1200" baseline="0">
          <a:solidFill>
            <a:srgbClr val="4472C4">
              <a:lumMod val="50000"/>
            </a:srgbClr>
          </a:solidFill>
          <a:latin typeface="+mn-lt"/>
          <a:ea typeface="+mn-ea"/>
          <a:cs typeface="+mn-cs"/>
        </a:defRPr>
      </a:pPr>
      <a:endParaRPr lang="es-E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'Oct 2024'!$P$38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'Oct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2024'!$P$39:$P$48</c:f>
              <c:numCache>
                <c:formatCode>"$"\ #,##0</c:formatCode>
                <c:ptCount val="10"/>
                <c:pt idx="0">
                  <c:v>8311.8535490052855</c:v>
                </c:pt>
                <c:pt idx="1">
                  <c:v>647.86395564999327</c:v>
                </c:pt>
                <c:pt idx="2">
                  <c:v>294.02770538000135</c:v>
                </c:pt>
                <c:pt idx="3">
                  <c:v>220.85502629999951</c:v>
                </c:pt>
                <c:pt idx="4">
                  <c:v>179.28403663000029</c:v>
                </c:pt>
                <c:pt idx="5">
                  <c:v>141.09378999999987</c:v>
                </c:pt>
                <c:pt idx="6">
                  <c:v>145.21710999999991</c:v>
                </c:pt>
                <c:pt idx="7">
                  <c:v>701.14568378000308</c:v>
                </c:pt>
                <c:pt idx="8">
                  <c:v>1068.9113777500058</c:v>
                </c:pt>
                <c:pt idx="9">
                  <c:v>8728.8732630200211</c:v>
                </c:pt>
              </c:numCache>
            </c:numRef>
          </c:val>
          <c:extLst>
            <c:ext xmlns:c16="http://schemas.microsoft.com/office/drawing/2014/chart" uri="{C3380CC4-5D6E-409C-BE32-E72D297353CC}">
              <c16:uniqueId val="{00000000-6A4B-4E8C-93ED-F81C206B1A86}"/>
            </c:ext>
          </c:extLst>
        </c:ser>
        <c:ser>
          <c:idx val="1"/>
          <c:order val="1"/>
          <c:tx>
            <c:strRef>
              <c:f>'Oct 2024'!$Q$38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6A4B-4E8C-93ED-F81C206B1A86}"/>
              </c:ext>
            </c:extLst>
          </c:dPt>
          <c:dPt>
            <c:idx val="1"/>
            <c:invertIfNegative val="0"/>
            <c:bubble3D val="0"/>
            <c:extLst>
              <c:ext xmlns:c16="http://schemas.microsoft.com/office/drawing/2014/chart" uri="{C3380CC4-5D6E-409C-BE32-E72D297353CC}">
                <c16:uniqueId val="{00000002-6A4B-4E8C-93ED-F81C206B1A86}"/>
              </c:ext>
            </c:extLst>
          </c:dPt>
          <c:dPt>
            <c:idx val="2"/>
            <c:invertIfNegative val="0"/>
            <c:bubble3D val="0"/>
            <c:extLst>
              <c:ext xmlns:c16="http://schemas.microsoft.com/office/drawing/2014/chart" uri="{C3380CC4-5D6E-409C-BE32-E72D297353CC}">
                <c16:uniqueId val="{00000003-6A4B-4E8C-93ED-F81C206B1A86}"/>
              </c:ext>
            </c:extLst>
          </c:dPt>
          <c:dPt>
            <c:idx val="3"/>
            <c:invertIfNegative val="0"/>
            <c:bubble3D val="0"/>
            <c:extLst>
              <c:ext xmlns:c16="http://schemas.microsoft.com/office/drawing/2014/chart" uri="{C3380CC4-5D6E-409C-BE32-E72D297353CC}">
                <c16:uniqueId val="{00000004-6A4B-4E8C-93ED-F81C206B1A86}"/>
              </c:ext>
            </c:extLst>
          </c:dPt>
          <c:dPt>
            <c:idx val="4"/>
            <c:invertIfNegative val="0"/>
            <c:bubble3D val="0"/>
            <c:extLst>
              <c:ext xmlns:c16="http://schemas.microsoft.com/office/drawing/2014/chart" uri="{C3380CC4-5D6E-409C-BE32-E72D297353CC}">
                <c16:uniqueId val="{00000005-6A4B-4E8C-93ED-F81C206B1A86}"/>
              </c:ext>
            </c:extLst>
          </c:dPt>
          <c:dPt>
            <c:idx val="5"/>
            <c:invertIfNegative val="0"/>
            <c:bubble3D val="0"/>
            <c:extLst>
              <c:ext xmlns:c16="http://schemas.microsoft.com/office/drawing/2014/chart" uri="{C3380CC4-5D6E-409C-BE32-E72D297353CC}">
                <c16:uniqueId val="{00000006-6A4B-4E8C-93ED-F81C206B1A86}"/>
              </c:ext>
            </c:extLst>
          </c:dPt>
          <c:dPt>
            <c:idx val="6"/>
            <c:invertIfNegative val="0"/>
            <c:bubble3D val="0"/>
            <c:extLst>
              <c:ext xmlns:c16="http://schemas.microsoft.com/office/drawing/2014/chart" uri="{C3380CC4-5D6E-409C-BE32-E72D297353CC}">
                <c16:uniqueId val="{00000007-6A4B-4E8C-93ED-F81C206B1A86}"/>
              </c:ext>
            </c:extLst>
          </c:dPt>
          <c:dPt>
            <c:idx val="7"/>
            <c:invertIfNegative val="0"/>
            <c:bubble3D val="0"/>
            <c:extLst>
              <c:ext xmlns:c16="http://schemas.microsoft.com/office/drawing/2014/chart" uri="{C3380CC4-5D6E-409C-BE32-E72D297353CC}">
                <c16:uniqueId val="{00000008-6A4B-4E8C-93ED-F81C206B1A86}"/>
              </c:ext>
            </c:extLst>
          </c:dPt>
          <c:dPt>
            <c:idx val="8"/>
            <c:invertIfNegative val="0"/>
            <c:bubble3D val="0"/>
            <c:extLst>
              <c:ext xmlns:c16="http://schemas.microsoft.com/office/drawing/2014/chart" uri="{C3380CC4-5D6E-409C-BE32-E72D297353CC}">
                <c16:uniqueId val="{00000009-6A4B-4E8C-93ED-F81C206B1A86}"/>
              </c:ext>
            </c:extLst>
          </c:dPt>
          <c:dPt>
            <c:idx val="9"/>
            <c:invertIfNegative val="0"/>
            <c:bubble3D val="0"/>
            <c:extLst>
              <c:ext xmlns:c16="http://schemas.microsoft.com/office/drawing/2014/chart" uri="{C3380CC4-5D6E-409C-BE32-E72D297353CC}">
                <c16:uniqueId val="{0000000A-6A4B-4E8C-93ED-F81C206B1A86}"/>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'Oct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2024'!$Q$39:$Q$48</c:f>
              <c:numCache>
                <c:formatCode>"$"\ #,##0</c:formatCode>
                <c:ptCount val="10"/>
                <c:pt idx="0">
                  <c:v>526.27148112999748</c:v>
                </c:pt>
                <c:pt idx="1">
                  <c:v>172.35552058000044</c:v>
                </c:pt>
                <c:pt idx="2">
                  <c:v>243.45158336000054</c:v>
                </c:pt>
                <c:pt idx="3">
                  <c:v>288.32924000000048</c:v>
                </c:pt>
                <c:pt idx="4">
                  <c:v>43.735583719999966</c:v>
                </c:pt>
                <c:pt idx="5">
                  <c:v>85.889330000000001</c:v>
                </c:pt>
                <c:pt idx="6">
                  <c:v>54.942326279999996</c:v>
                </c:pt>
                <c:pt idx="7">
                  <c:v>368.42030304000122</c:v>
                </c:pt>
                <c:pt idx="8">
                  <c:v>708.96747023000148</c:v>
                </c:pt>
                <c:pt idx="9">
                  <c:v>2427.3978087499904</c:v>
                </c:pt>
              </c:numCache>
            </c:numRef>
          </c:val>
          <c:extLst>
            <c:ext xmlns:c16="http://schemas.microsoft.com/office/drawing/2014/chart" uri="{C3380CC4-5D6E-409C-BE32-E72D297353CC}">
              <c16:uniqueId val="{0000000B-6A4B-4E8C-93ED-F81C206B1A86}"/>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'Oct 2024'!$O$39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'Oct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2024'!$O$40:$O$49</c:f>
              <c:numCache>
                <c:formatCode>_-* #,##0_-;\-* #,##0_-;_-* "-"??_-;_-@_-</c:formatCode>
                <c:ptCount val="10"/>
                <c:pt idx="0">
                  <c:v>14116.517042107922</c:v>
                </c:pt>
                <c:pt idx="1">
                  <c:v>10.573444359999989</c:v>
                </c:pt>
                <c:pt idx="2">
                  <c:v>1861.3875807699967</c:v>
                </c:pt>
                <c:pt idx="3">
                  <c:v>20.008180000000007</c:v>
                </c:pt>
                <c:pt idx="4">
                  <c:v>816.37859537000372</c:v>
                </c:pt>
                <c:pt idx="5">
                  <c:v>0.39213999999999999</c:v>
                </c:pt>
                <c:pt idx="6">
                  <c:v>616.26481606000129</c:v>
                </c:pt>
                <c:pt idx="7">
                  <c:v>1069.9411449399943</c:v>
                </c:pt>
                <c:pt idx="8">
                  <c:v>2405.4783781099977</c:v>
                </c:pt>
                <c:pt idx="9">
                  <c:v>10503.50999778995</c:v>
                </c:pt>
              </c:numCache>
            </c:numRef>
          </c:val>
          <c:extLst>
            <c:ext xmlns:c16="http://schemas.microsoft.com/office/drawing/2014/chart" uri="{C3380CC4-5D6E-409C-BE32-E72D297353CC}">
              <c16:uniqueId val="{00000000-3717-45E6-B8D6-4801392D6AF2}"/>
            </c:ext>
          </c:extLst>
        </c:ser>
        <c:ser>
          <c:idx val="1"/>
          <c:order val="1"/>
          <c:tx>
            <c:strRef>
              <c:f>'Oct 2024'!$P$39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'Oct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2024'!$P$40:$P$49</c:f>
              <c:numCache>
                <c:formatCode>"$"\ #,##0</c:formatCode>
                <c:ptCount val="10"/>
                <c:pt idx="0">
                  <c:v>260.82212638999988</c:v>
                </c:pt>
                <c:pt idx="1">
                  <c:v>0</c:v>
                </c:pt>
                <c:pt idx="2">
                  <c:v>288.23171530999963</c:v>
                </c:pt>
                <c:pt idx="3">
                  <c:v>0</c:v>
                </c:pt>
                <c:pt idx="4">
                  <c:v>339.35267999999962</c:v>
                </c:pt>
                <c:pt idx="5">
                  <c:v>0.64263999999999999</c:v>
                </c:pt>
                <c:pt idx="6">
                  <c:v>308.29794842000001</c:v>
                </c:pt>
                <c:pt idx="7">
                  <c:v>318.14658658000047</c:v>
                </c:pt>
                <c:pt idx="8">
                  <c:v>411.28107000000051</c:v>
                </c:pt>
                <c:pt idx="9">
                  <c:v>10418.04842562014</c:v>
                </c:pt>
              </c:numCache>
            </c:numRef>
          </c:val>
          <c:extLst>
            <c:ext xmlns:c16="http://schemas.microsoft.com/office/drawing/2014/chart" uri="{C3380CC4-5D6E-409C-BE32-E72D297353CC}">
              <c16:uniqueId val="{00000001-3717-45E6-B8D6-4801392D6AF2}"/>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'Oct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'Oct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2024'!$O$34:$O$43</c:f>
              <c:numCache>
                <c:formatCode>_-* #,##0_-;\-* #,##0_-;_-* "-"??_-;_-@_-</c:formatCode>
                <c:ptCount val="10"/>
                <c:pt idx="0">
                  <c:v>5069.0454520321173</c:v>
                </c:pt>
                <c:pt idx="1">
                  <c:v>363.29151718999697</c:v>
                </c:pt>
                <c:pt idx="2">
                  <c:v>150.64887714999915</c:v>
                </c:pt>
                <c:pt idx="3">
                  <c:v>103.86331921999994</c:v>
                </c:pt>
                <c:pt idx="4">
                  <c:v>87.13168851999994</c:v>
                </c:pt>
                <c:pt idx="5">
                  <c:v>86.711796679999864</c:v>
                </c:pt>
                <c:pt idx="6">
                  <c:v>88.587663459999959</c:v>
                </c:pt>
                <c:pt idx="7">
                  <c:v>414.72882070999901</c:v>
                </c:pt>
                <c:pt idx="8">
                  <c:v>800.57513608000284</c:v>
                </c:pt>
                <c:pt idx="9">
                  <c:v>3005.1235664200112</c:v>
                </c:pt>
              </c:numCache>
            </c:numRef>
          </c:val>
          <c:extLst>
            <c:ext xmlns:c16="http://schemas.microsoft.com/office/drawing/2014/chart" uri="{C3380CC4-5D6E-409C-BE32-E72D297353CC}">
              <c16:uniqueId val="{00000000-D4A8-4ECF-AF2E-6182A2519E11}"/>
            </c:ext>
          </c:extLst>
        </c:ser>
        <c:ser>
          <c:idx val="1"/>
          <c:order val="1"/>
          <c:tx>
            <c:strRef>
              <c:f>'Oct 2024'!$P$33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'Oct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2024'!$P$34:$P$43</c:f>
              <c:numCache>
                <c:formatCode>"$"\ #,##0</c:formatCode>
                <c:ptCount val="10"/>
                <c:pt idx="0">
                  <c:v>961.55955627000685</c:v>
                </c:pt>
                <c:pt idx="1">
                  <c:v>287.34541400000001</c:v>
                </c:pt>
                <c:pt idx="2">
                  <c:v>341.55373400000025</c:v>
                </c:pt>
                <c:pt idx="3">
                  <c:v>193.12119000000007</c:v>
                </c:pt>
                <c:pt idx="4">
                  <c:v>125.10724000000016</c:v>
                </c:pt>
                <c:pt idx="5">
                  <c:v>28.801920000000003</c:v>
                </c:pt>
                <c:pt idx="6">
                  <c:v>26.905989999999999</c:v>
                </c:pt>
                <c:pt idx="7">
                  <c:v>107.80806000000011</c:v>
                </c:pt>
                <c:pt idx="8">
                  <c:v>240.87465300000036</c:v>
                </c:pt>
                <c:pt idx="9">
                  <c:v>542.19917999999893</c:v>
                </c:pt>
              </c:numCache>
            </c:numRef>
          </c:val>
          <c:extLst>
            <c:ext xmlns:c16="http://schemas.microsoft.com/office/drawing/2014/chart" uri="{C3380CC4-5D6E-409C-BE32-E72D297353CC}">
              <c16:uniqueId val="{00000001-D4A8-4ECF-AF2E-6182A2519E11}"/>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'Oct 2024'!$P$33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'Oct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2024'!$P$34:$P$43</c:f>
              <c:numCache>
                <c:formatCode>"$"\ #,##0</c:formatCode>
                <c:ptCount val="10"/>
                <c:pt idx="0">
                  <c:v>63.238319400000329</c:v>
                </c:pt>
                <c:pt idx="1">
                  <c:v>0</c:v>
                </c:pt>
                <c:pt idx="2">
                  <c:v>110.91499755000017</c:v>
                </c:pt>
                <c:pt idx="3">
                  <c:v>7.1050000000000002E-2</c:v>
                </c:pt>
                <c:pt idx="4">
                  <c:v>60.717265630000028</c:v>
                </c:pt>
                <c:pt idx="5">
                  <c:v>0.84260999999999997</c:v>
                </c:pt>
                <c:pt idx="6">
                  <c:v>21.191919600000002</c:v>
                </c:pt>
                <c:pt idx="7">
                  <c:v>196.48322499999998</c:v>
                </c:pt>
                <c:pt idx="8">
                  <c:v>589.95675621000055</c:v>
                </c:pt>
                <c:pt idx="9">
                  <c:v>5688.8786236399892</c:v>
                </c:pt>
              </c:numCache>
            </c:numRef>
          </c:val>
          <c:extLst>
            <c:ext xmlns:c16="http://schemas.microsoft.com/office/drawing/2014/chart" uri="{C3380CC4-5D6E-409C-BE32-E72D297353CC}">
              <c16:uniqueId val="{00000000-1FA5-43C6-BE53-5563E9BA6053}"/>
            </c:ext>
          </c:extLst>
        </c:ser>
        <c:ser>
          <c:idx val="0"/>
          <c:order val="1"/>
          <c:tx>
            <c:strRef>
              <c:f>'Oct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FA5-43C6-BE53-5563E9BA6053}"/>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FA5-43C6-BE53-5563E9BA6053}"/>
                </c:ext>
              </c:extLst>
            </c:dLbl>
            <c:spPr>
              <a:noFill/>
              <a:ln>
                <a:noFill/>
              </a:ln>
              <a:effectLst/>
            </c:spPr>
            <c:txPr>
              <a:bodyPr rot="0" vert="horz"/>
              <a:lstStyle/>
              <a:p>
                <a:pPr>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'Oct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2024'!$O$34:$O$43</c:f>
              <c:numCache>
                <c:formatCode>"$"\ #,##0</c:formatCode>
                <c:ptCount val="10"/>
                <c:pt idx="0">
                  <c:v>9054.8226473412633</c:v>
                </c:pt>
                <c:pt idx="1">
                  <c:v>2.10467</c:v>
                </c:pt>
                <c:pt idx="2">
                  <c:v>703.07485997000072</c:v>
                </c:pt>
                <c:pt idx="3">
                  <c:v>0</c:v>
                </c:pt>
                <c:pt idx="4">
                  <c:v>332.57865077000253</c:v>
                </c:pt>
                <c:pt idx="5">
                  <c:v>0.87573999999999996</c:v>
                </c:pt>
                <c:pt idx="6">
                  <c:v>212.57982128000026</c:v>
                </c:pt>
                <c:pt idx="7">
                  <c:v>431.03678286000138</c:v>
                </c:pt>
                <c:pt idx="8">
                  <c:v>761.62415373000033</c:v>
                </c:pt>
                <c:pt idx="9">
                  <c:v>6136.1455698599812</c:v>
                </c:pt>
              </c:numCache>
            </c:numRef>
          </c:val>
          <c:extLst>
            <c:ext xmlns:c16="http://schemas.microsoft.com/office/drawing/2014/chart" uri="{C3380CC4-5D6E-409C-BE32-E72D297353CC}">
              <c16:uniqueId val="{00000003-1FA5-43C6-BE53-5563E9BA6053}"/>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ES"/>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sz="1000">
          <a:solidFill>
            <a:schemeClr val="accent1">
              <a:lumMod val="50000"/>
            </a:schemeClr>
          </a:solidFill>
        </a:defRPr>
      </a:pPr>
      <a:endParaRPr lang="es-E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'Oct 2024'!$O$32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'Oct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2024'!$O$33:$O$42</c:f>
              <c:numCache>
                <c:formatCode>_-* #,##0_-;\-* #,##0_-;_-* "-"??_-;_-@_-</c:formatCode>
                <c:ptCount val="10"/>
                <c:pt idx="0">
                  <c:v>6479.5374254567278</c:v>
                </c:pt>
                <c:pt idx="1">
                  <c:v>282.84023407999825</c:v>
                </c:pt>
                <c:pt idx="2">
                  <c:v>116.52617310000056</c:v>
                </c:pt>
                <c:pt idx="3">
                  <c:v>77.508602180000153</c:v>
                </c:pt>
                <c:pt idx="4">
                  <c:v>70.792134700000034</c:v>
                </c:pt>
                <c:pt idx="5">
                  <c:v>51.746883650000022</c:v>
                </c:pt>
                <c:pt idx="6">
                  <c:v>49.297889400000024</c:v>
                </c:pt>
                <c:pt idx="7">
                  <c:v>281.14953393000008</c:v>
                </c:pt>
                <c:pt idx="8">
                  <c:v>505.85849950999915</c:v>
                </c:pt>
                <c:pt idx="9">
                  <c:v>2168.0795614400004</c:v>
                </c:pt>
              </c:numCache>
            </c:numRef>
          </c:val>
          <c:extLst>
            <c:ext xmlns:c16="http://schemas.microsoft.com/office/drawing/2014/chart" uri="{C3380CC4-5D6E-409C-BE32-E72D297353CC}">
              <c16:uniqueId val="{00000000-8221-477B-A94B-D693CA0A9969}"/>
            </c:ext>
          </c:extLst>
        </c:ser>
        <c:ser>
          <c:idx val="1"/>
          <c:order val="1"/>
          <c:tx>
            <c:strRef>
              <c:f>'Oct 2024'!$P$32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'Oct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'Oct 2024'!$P$33:$P$42</c:f>
              <c:numCache>
                <c:formatCode>"$"\ #,##0</c:formatCode>
                <c:ptCount val="10"/>
                <c:pt idx="0">
                  <c:v>60.166283309999869</c:v>
                </c:pt>
                <c:pt idx="1">
                  <c:v>117.17462999999999</c:v>
                </c:pt>
                <c:pt idx="2">
                  <c:v>37.735610000000008</c:v>
                </c:pt>
                <c:pt idx="3">
                  <c:v>29.721810000000009</c:v>
                </c:pt>
                <c:pt idx="4">
                  <c:v>24.203660000000003</c:v>
                </c:pt>
                <c:pt idx="5">
                  <c:v>63.331159999999969</c:v>
                </c:pt>
                <c:pt idx="6">
                  <c:v>24.555859999999992</c:v>
                </c:pt>
                <c:pt idx="7">
                  <c:v>109.30137000000002</c:v>
                </c:pt>
                <c:pt idx="8">
                  <c:v>151.88465000000011</c:v>
                </c:pt>
                <c:pt idx="9">
                  <c:v>943.45782999999994</c:v>
                </c:pt>
              </c:numCache>
            </c:numRef>
          </c:val>
          <c:extLst>
            <c:ext xmlns:c16="http://schemas.microsoft.com/office/drawing/2014/chart" uri="{C3380CC4-5D6E-409C-BE32-E72D297353CC}">
              <c16:uniqueId val="{00000001-8221-477B-A94B-D693CA0A9969}"/>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'Oct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E42A-4F10-95A1-76642CA5DAB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E42A-4F10-95A1-76642CA5DAB2}"/>
              </c:ext>
            </c:extLst>
          </c:dPt>
          <c:dLbls>
            <c:dLbl>
              <c:idx val="0"/>
              <c:layout>
                <c:manualLayout>
                  <c:x val="-1.021273118931455E-7"/>
                  <c:y val="-0.31289660513747253"/>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612181745764271"/>
                      <c:h val="0.26784848615234574"/>
                    </c:manualLayout>
                  </c15:layout>
                </c:ext>
                <c:ext xmlns:c16="http://schemas.microsoft.com/office/drawing/2014/chart" uri="{C3380CC4-5D6E-409C-BE32-E72D297353CC}">
                  <c16:uniqueId val="{00000001-E42A-4F10-95A1-76642CA5DAB2}"/>
                </c:ext>
              </c:extLst>
            </c:dLbl>
            <c:dLbl>
              <c:idx val="1"/>
              <c:layout>
                <c:manualLayout>
                  <c:x val="-8.1486668130491477E-2"/>
                  <c:y val="-4.0919379186208311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E42A-4F10-95A1-76642CA5DAB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2024'!$M$30:$M$31</c:f>
              <c:strCache>
                <c:ptCount val="2"/>
                <c:pt idx="0">
                  <c:v>CARTERA VENCIDA</c:v>
                </c:pt>
                <c:pt idx="1">
                  <c:v>CARTERA VIGENCIA</c:v>
                </c:pt>
              </c:strCache>
            </c:strRef>
          </c:cat>
          <c:val>
            <c:numRef>
              <c:f>'Oct 2024'!$N$30:$N$31</c:f>
              <c:numCache>
                <c:formatCode>_-* #,##0_-;\-* #,##0_-;_-* "-"??_-;_-@_-</c:formatCode>
                <c:ptCount val="2"/>
                <c:pt idx="0">
                  <c:v>11200.508412140007</c:v>
                </c:pt>
                <c:pt idx="1">
                  <c:v>9238.6170853753028</c:v>
                </c:pt>
              </c:numCache>
            </c:numRef>
          </c:val>
          <c:extLst>
            <c:ext xmlns:c16="http://schemas.microsoft.com/office/drawing/2014/chart" uri="{C3380CC4-5D6E-409C-BE32-E72D297353CC}">
              <c16:uniqueId val="{00000004-E42A-4F10-95A1-76642CA5DAB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EC09-4428-A8B8-DF8758B173C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EC09-4428-A8B8-DF8758B173C0}"/>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EC09-4428-A8B8-DF8758B173C0}"/>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EC09-4428-A8B8-DF8758B173C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2024'!$M$30:$M$31</c:f>
              <c:strCache>
                <c:ptCount val="2"/>
                <c:pt idx="0">
                  <c:v>CARTERA VENCIDA</c:v>
                </c:pt>
                <c:pt idx="1">
                  <c:v>CARTERA VIGENCIA</c:v>
                </c:pt>
              </c:strCache>
            </c:strRef>
          </c:cat>
          <c:val>
            <c:numRef>
              <c:f>'Oct 2024'!$O$30:$O$31</c:f>
              <c:numCache>
                <c:formatCode>_-* #,##0_-;\-* #,##0_-;_-* "-"??_-;_-@_-</c:formatCode>
                <c:ptCount val="2"/>
                <c:pt idx="0">
                  <c:v>3811.1300134699877</c:v>
                </c:pt>
                <c:pt idx="1">
                  <c:v>1108.6306336200043</c:v>
                </c:pt>
              </c:numCache>
            </c:numRef>
          </c:val>
          <c:extLst>
            <c:ext xmlns:c16="http://schemas.microsoft.com/office/drawing/2014/chart" uri="{C3380CC4-5D6E-409C-BE32-E72D297353CC}">
              <c16:uniqueId val="{00000004-EC09-4428-A8B8-DF8758B173C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'Oct 2024'!$O$184:$O$185</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B0B-4751-B6E0-830F49AF563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B0B-4751-B6E0-830F49AF5635}"/>
              </c:ext>
            </c:extLst>
          </c:dPt>
          <c:dLbls>
            <c:dLbl>
              <c:idx val="0"/>
              <c:layout>
                <c:manualLayout>
                  <c:x val="1.3662839020122487E-2"/>
                  <c:y val="-0.22910797608632252"/>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FB0B-4751-B6E0-830F49AF5635}"/>
                </c:ext>
              </c:extLst>
            </c:dLbl>
            <c:dLbl>
              <c:idx val="1"/>
              <c:layout>
                <c:manualLayout>
                  <c:x val="-9.3159819881464226E-2"/>
                  <c:y val="-3.3633404687119055E-2"/>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FB0B-4751-B6E0-830F49AF5635}"/>
                </c:ext>
              </c:extLst>
            </c:dLbl>
            <c:spPr>
              <a:noFill/>
              <a:ln>
                <a:noFill/>
              </a:ln>
              <a:effectLst/>
            </c:spPr>
            <c:txPr>
              <a:bodyPr rot="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2024'!$N$186:$N$187</c:f>
              <c:strCache>
                <c:ptCount val="2"/>
                <c:pt idx="0">
                  <c:v>VENCIDA</c:v>
                </c:pt>
                <c:pt idx="1">
                  <c:v>VIGENCIA</c:v>
                </c:pt>
              </c:strCache>
            </c:strRef>
          </c:cat>
          <c:val>
            <c:numRef>
              <c:f>'Oct 2024'!$O$186:$O$187</c:f>
              <c:numCache>
                <c:formatCode>_-* #,##0_-;\-* #,##0_-;_-* "-"??_-;_-@_-</c:formatCode>
                <c:ptCount val="2"/>
                <c:pt idx="0">
                  <c:v>15733.021043409595</c:v>
                </c:pt>
                <c:pt idx="1">
                  <c:v>15687.43027609827</c:v>
                </c:pt>
              </c:numCache>
            </c:numRef>
          </c:val>
          <c:extLst>
            <c:ext xmlns:c16="http://schemas.microsoft.com/office/drawing/2014/chart" uri="{C3380CC4-5D6E-409C-BE32-E72D297353CC}">
              <c16:uniqueId val="{00000004-FB0B-4751-B6E0-830F49AF563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chemeClr val="accent1">
              <a:lumMod val="50000"/>
            </a:schemeClr>
          </a:solidFill>
        </a:defRPr>
      </a:pPr>
      <a:endParaRPr lang="es-E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DAB-4871-951C-9CFF069A7883}"/>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DAB-4871-951C-9CFF069A7883}"/>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9DAB-4871-951C-9CFF069A7883}"/>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DAB-4871-951C-9CFF069A7883}"/>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2024'!$N$186:$N$187</c:f>
              <c:strCache>
                <c:ptCount val="2"/>
                <c:pt idx="0">
                  <c:v>VENCIDA</c:v>
                </c:pt>
                <c:pt idx="1">
                  <c:v>VIGENCIA</c:v>
                </c:pt>
              </c:strCache>
            </c:strRef>
          </c:cat>
          <c:val>
            <c:numRef>
              <c:f>'Oct 2024'!$P$186:$P$187</c:f>
              <c:numCache>
                <c:formatCode>_-* #,##0_-;\-* #,##0_-;_-* "-"??_-;_-@_-</c:formatCode>
                <c:ptCount val="2"/>
                <c:pt idx="0">
                  <c:v>11312.714810290145</c:v>
                </c:pt>
                <c:pt idx="1">
                  <c:v>1032.1083820299966</c:v>
                </c:pt>
              </c:numCache>
            </c:numRef>
          </c:val>
          <c:extLst>
            <c:ext xmlns:c16="http://schemas.microsoft.com/office/drawing/2014/chart" uri="{C3380CC4-5D6E-409C-BE32-E72D297353CC}">
              <c16:uniqueId val="{00000004-9DAB-4871-951C-9CFF069A7883}"/>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'Oct 2024'!$O$174:$O$175</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996-44A2-B636-1CA417989C0D}"/>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996-44A2-B636-1CA417989C0D}"/>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3996-44A2-B636-1CA417989C0D}"/>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3996-44A2-B636-1CA417989C0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2024'!$N$176:$N$177</c:f>
              <c:strCache>
                <c:ptCount val="2"/>
                <c:pt idx="0">
                  <c:v>VENCIDA</c:v>
                </c:pt>
                <c:pt idx="1">
                  <c:v>VIGENCIA</c:v>
                </c:pt>
              </c:strCache>
            </c:strRef>
          </c:cat>
          <c:val>
            <c:numRef>
              <c:f>'Oct 2024'!$O$176:$O$177</c:f>
              <c:numCache>
                <c:formatCode>_-* #,##0_-;\-* #,##0_-;_-* "-"??_-;_-@_-</c:formatCode>
                <c:ptCount val="2"/>
                <c:pt idx="0">
                  <c:v>4664.0426425799888</c:v>
                </c:pt>
                <c:pt idx="1">
                  <c:v>5505.6651948821373</c:v>
                </c:pt>
              </c:numCache>
            </c:numRef>
          </c:val>
          <c:extLst>
            <c:ext xmlns:c16="http://schemas.microsoft.com/office/drawing/2014/chart" uri="{C3380CC4-5D6E-409C-BE32-E72D297353CC}">
              <c16:uniqueId val="{00000004-3996-44A2-B636-1CA417989C0D}"/>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B0E-47DA-BEA5-8C7446142DA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B0E-47DA-BEA5-8C7446142DAF}"/>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B0E-47DA-BEA5-8C7446142DAF}"/>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B0E-47DA-BEA5-8C7446142DA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2024'!$N$176:$N$177</c:f>
              <c:strCache>
                <c:ptCount val="2"/>
                <c:pt idx="0">
                  <c:v>VENCIDA</c:v>
                </c:pt>
                <c:pt idx="1">
                  <c:v>VIGENCIA</c:v>
                </c:pt>
              </c:strCache>
            </c:strRef>
          </c:cat>
          <c:val>
            <c:numRef>
              <c:f>'Oct 2024'!$P$176:$P$177</c:f>
              <c:numCache>
                <c:formatCode>_-* #,##0_-;\-* #,##0_-;_-* "-"??_-;_-@_-</c:formatCode>
                <c:ptCount val="2"/>
                <c:pt idx="0">
                  <c:v>1467.7670742400005</c:v>
                </c:pt>
                <c:pt idx="1">
                  <c:v>1387.509863030006</c:v>
                </c:pt>
              </c:numCache>
            </c:numRef>
          </c:val>
          <c:extLst>
            <c:ext xmlns:c16="http://schemas.microsoft.com/office/drawing/2014/chart" uri="{C3380CC4-5D6E-409C-BE32-E72D297353CC}">
              <c16:uniqueId val="{00000004-AB0E-47DA-BEA5-8C7446142DA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'Oct 2024'!$O$174:$O$175</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C49-41CC-9981-A69218EC364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C49-41CC-9981-A69218EC364E}"/>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0C49-41CC-9981-A69218EC364E}"/>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0C49-41CC-9981-A69218EC364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2024'!$N$176:$N$177</c:f>
              <c:strCache>
                <c:ptCount val="2"/>
                <c:pt idx="0">
                  <c:v>CARTERA VENCIDA</c:v>
                </c:pt>
                <c:pt idx="1">
                  <c:v>CARTERA VIGENCIA</c:v>
                </c:pt>
              </c:strCache>
            </c:strRef>
          </c:cat>
          <c:val>
            <c:numRef>
              <c:f>'Oct 2024'!$O$176:$O$177</c:f>
              <c:numCache>
                <c:formatCode>_-* #,##0_-;\-* #,##0_-;_-* "-"??_-;_-@_-</c:formatCode>
                <c:ptCount val="2"/>
                <c:pt idx="0">
                  <c:v>8284.4238988900743</c:v>
                </c:pt>
                <c:pt idx="1">
                  <c:v>9350.4189969211748</c:v>
                </c:pt>
              </c:numCache>
            </c:numRef>
          </c:val>
          <c:extLst>
            <c:ext xmlns:c16="http://schemas.microsoft.com/office/drawing/2014/chart" uri="{C3380CC4-5D6E-409C-BE32-E72D297353CC}">
              <c16:uniqueId val="{00000004-0C49-41CC-9981-A69218EC364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a:t>
            </a:r>
            <a:r>
              <a:rPr lang="es-CO" sz="1800" b="1" i="0" u="none" strike="noStrike" cap="none" baseline="0">
                <a:effectLst/>
              </a:rPr>
              <a:t>223.084,89</a:t>
            </a:r>
            <a:r>
              <a:rPr lang="es-CO" sz="1800" b="1" i="0" u="none" strike="noStrike" cap="none" baseline="0"/>
              <a:t> </a:t>
            </a:r>
            <a:endParaRPr lang="es-ES" sz="1800" b="1"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'[Datos Presentación.xlsx]ARROJO_CLANDESTINO 2018-2023'!$C$113:$G$113</c:f>
              <c:strCache>
                <c:ptCount val="5"/>
                <c:pt idx="0">
                  <c:v>PROMOAMBIENTAL SAS</c:v>
                </c:pt>
                <c:pt idx="1">
                  <c:v>LIME S.A. E.S.P.</c:v>
                </c:pt>
                <c:pt idx="2">
                  <c:v>CIUDAD LIMPIA</c:v>
                </c:pt>
                <c:pt idx="3">
                  <c:v>BOGOTÁ LIMPIA</c:v>
                </c:pt>
                <c:pt idx="4">
                  <c:v>ÁREA LIMPIA</c:v>
                </c:pt>
              </c:strCache>
            </c:strRef>
          </c:cat>
          <c:val>
            <c:numRef>
              <c:f>'[Datos Presentación.xlsx]ARROJO_CLANDESTINO 2018-2023'!$C$129:$G$129</c:f>
              <c:numCache>
                <c:formatCode>_(* #,##0.00_);_(* \(#,##0.00\);_(* "-"??_);_(@_)</c:formatCode>
                <c:ptCount val="5"/>
                <c:pt idx="0">
                  <c:v>26366.630000000005</c:v>
                </c:pt>
                <c:pt idx="1">
                  <c:v>105029.63</c:v>
                </c:pt>
                <c:pt idx="2">
                  <c:v>40787.719999999994</c:v>
                </c:pt>
                <c:pt idx="3">
                  <c:v>21205.279999999999</c:v>
                </c:pt>
                <c:pt idx="4">
                  <c:v>29695.629999999994</c:v>
                </c:pt>
              </c:numCache>
            </c:numRef>
          </c:val>
          <c:extLst>
            <c:ext xmlns:c16="http://schemas.microsoft.com/office/drawing/2014/chart" uri="{C3380CC4-5D6E-409C-BE32-E72D297353CC}">
              <c16:uniqueId val="{00000000-977E-464C-A188-3A4386D153EF}"/>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26B-4909-958D-8AAE02FC612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26B-4909-958D-8AAE02FC612C}"/>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C26B-4909-958D-8AAE02FC612C}"/>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C26B-4909-958D-8AAE02FC612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2024'!$N$176:$N$177</c:f>
              <c:strCache>
                <c:ptCount val="2"/>
                <c:pt idx="0">
                  <c:v>CARTERA VENCIDA</c:v>
                </c:pt>
                <c:pt idx="1">
                  <c:v>CARTERA VIGENCIA</c:v>
                </c:pt>
              </c:strCache>
            </c:strRef>
          </c:cat>
          <c:val>
            <c:numRef>
              <c:f>'Oct 2024'!$P$176:$P$177</c:f>
              <c:numCache>
                <c:formatCode>_-* #,##0_-;\-* #,##0_-;_-* "-"??_-;_-@_-</c:formatCode>
                <c:ptCount val="2"/>
                <c:pt idx="0">
                  <c:v>6291.9784138299883</c:v>
                </c:pt>
                <c:pt idx="1">
                  <c:v>440.31635320000078</c:v>
                </c:pt>
              </c:numCache>
            </c:numRef>
          </c:val>
          <c:extLst>
            <c:ext xmlns:c16="http://schemas.microsoft.com/office/drawing/2014/chart" uri="{C3380CC4-5D6E-409C-BE32-E72D297353CC}">
              <c16:uniqueId val="{00000004-C26B-4909-958D-8AAE02FC612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900" b="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ES"/>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'Oct 2024'!$O$173:$O$174</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75FB-4570-B029-1D98AE893EA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75FB-4570-B029-1D98AE893EA2}"/>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75FB-4570-B029-1D98AE893EA2}"/>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75FB-4570-B029-1D98AE893EA2}"/>
                </c:ext>
              </c:extLst>
            </c:dLbl>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2024'!$N$175:$N$176</c:f>
              <c:strCache>
                <c:ptCount val="2"/>
                <c:pt idx="0">
                  <c:v>VENCIDA</c:v>
                </c:pt>
                <c:pt idx="1">
                  <c:v>VIGENCIA</c:v>
                </c:pt>
              </c:strCache>
            </c:strRef>
          </c:cat>
          <c:val>
            <c:numRef>
              <c:f>'Oct 2024'!$O$175:$O$176</c:f>
              <c:numCache>
                <c:formatCode>_-* #,##0_-;\-* #,##0_-;_-* "-"??_-;_-@_-</c:formatCode>
                <c:ptCount val="2"/>
                <c:pt idx="0">
                  <c:v>4538.1343601477802</c:v>
                </c:pt>
                <c:pt idx="1">
                  <c:v>5545.2025772989464</c:v>
                </c:pt>
              </c:numCache>
            </c:numRef>
          </c:val>
          <c:extLst>
            <c:ext xmlns:c16="http://schemas.microsoft.com/office/drawing/2014/chart" uri="{C3380CC4-5D6E-409C-BE32-E72D297353CC}">
              <c16:uniqueId val="{00000004-75FB-4570-B029-1D98AE893EA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lang="en-US"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lgn="ctr">
        <a:defRPr lang="en-US"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379-44B0-99D2-C2B09C00FC5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379-44B0-99D2-C2B09C00FC54}"/>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0379-44B0-99D2-C2B09C00FC54}"/>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0379-44B0-99D2-C2B09C00FC54}"/>
                </c:ext>
              </c:extLst>
            </c:dLbl>
            <c:spPr>
              <a:noFill/>
              <a:ln>
                <a:noFill/>
              </a:ln>
              <a:effectLst/>
            </c:spPr>
            <c:txPr>
              <a:bodyPr rot="0" spcFirstLastPara="1" vertOverflow="ellipsis" vert="horz" wrap="square" anchor="ctr" anchorCtr="0"/>
              <a:lstStyle/>
              <a:p>
                <a:pPr algn="ct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'Oct 2024'!$N$175:$N$176</c:f>
              <c:strCache>
                <c:ptCount val="2"/>
                <c:pt idx="0">
                  <c:v>VENCIDA</c:v>
                </c:pt>
                <c:pt idx="1">
                  <c:v>VIGENCIA</c:v>
                </c:pt>
              </c:strCache>
            </c:strRef>
          </c:cat>
          <c:val>
            <c:numRef>
              <c:f>'Oct 2024'!$P$175:$P$176</c:f>
              <c:numCache>
                <c:formatCode>_-* #,##0_-;\-* #,##0_-;_-* "-"??_-;_-@_-</c:formatCode>
                <c:ptCount val="2"/>
                <c:pt idx="0">
                  <c:v>1252.2647461799997</c:v>
                </c:pt>
                <c:pt idx="1">
                  <c:v>309.26811713000012</c:v>
                </c:pt>
              </c:numCache>
            </c:numRef>
          </c:val>
          <c:extLst>
            <c:ext xmlns:c16="http://schemas.microsoft.com/office/drawing/2014/chart" uri="{C3380CC4-5D6E-409C-BE32-E72D297353CC}">
              <c16:uniqueId val="{00000004-0379-44B0-99D2-C2B09C00FC5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lang="en-US"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'Oct 2024'!$E$92</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'Oct 2024'!$D$167:$D$172</c:f>
              <c:numCache>
                <c:formatCode>mmm\-yyyy</c:formatCode>
                <c:ptCount val="6"/>
                <c:pt idx="0">
                  <c:v>45413</c:v>
                </c:pt>
                <c:pt idx="1">
                  <c:v>45444</c:v>
                </c:pt>
                <c:pt idx="2">
                  <c:v>45474</c:v>
                </c:pt>
                <c:pt idx="3">
                  <c:v>45505</c:v>
                </c:pt>
                <c:pt idx="4">
                  <c:v>45536</c:v>
                </c:pt>
                <c:pt idx="5">
                  <c:v>45566</c:v>
                </c:pt>
              </c:numCache>
            </c:numRef>
          </c:cat>
          <c:val>
            <c:numRef>
              <c:f>'Oct 2024'!$E$167:$E$172</c:f>
              <c:numCache>
                <c:formatCode>"$"#,##0_);[Red]\("$"#,##0\)</c:formatCode>
                <c:ptCount val="6"/>
                <c:pt idx="0">
                  <c:v>27756376136</c:v>
                </c:pt>
                <c:pt idx="1">
                  <c:v>28762769333</c:v>
                </c:pt>
                <c:pt idx="2">
                  <c:v>30972557462.398529</c:v>
                </c:pt>
                <c:pt idx="3">
                  <c:v>31317616109.549507</c:v>
                </c:pt>
                <c:pt idx="4">
                  <c:v>29957025099.993237</c:v>
                </c:pt>
                <c:pt idx="5">
                  <c:v>25358886144.610004</c:v>
                </c:pt>
              </c:numCache>
            </c:numRef>
          </c:val>
          <c:extLst>
            <c:ext xmlns:c16="http://schemas.microsoft.com/office/drawing/2014/chart" uri="{C3380CC4-5D6E-409C-BE32-E72D297353CC}">
              <c16:uniqueId val="{00000000-76C5-4959-B634-5DC7736797A3}"/>
            </c:ext>
          </c:extLst>
        </c:ser>
        <c:ser>
          <c:idx val="1"/>
          <c:order val="1"/>
          <c:tx>
            <c:strRef>
              <c:f>'Oct 2024'!$F$92</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'Oct 2024'!$D$167:$D$172</c:f>
              <c:numCache>
                <c:formatCode>mmm\-yyyy</c:formatCode>
                <c:ptCount val="6"/>
                <c:pt idx="0">
                  <c:v>45413</c:v>
                </c:pt>
                <c:pt idx="1">
                  <c:v>45444</c:v>
                </c:pt>
                <c:pt idx="2">
                  <c:v>45474</c:v>
                </c:pt>
                <c:pt idx="3">
                  <c:v>45505</c:v>
                </c:pt>
                <c:pt idx="4">
                  <c:v>45536</c:v>
                </c:pt>
                <c:pt idx="5">
                  <c:v>45566</c:v>
                </c:pt>
              </c:numCache>
            </c:numRef>
          </c:cat>
          <c:val>
            <c:numRef>
              <c:f>'Oct 2024'!$F$167:$F$172</c:f>
              <c:numCache>
                <c:formatCode>"$"#,##0_);[Red]\("$"#,##0\)</c:formatCode>
                <c:ptCount val="6"/>
                <c:pt idx="0">
                  <c:v>12981328537</c:v>
                </c:pt>
                <c:pt idx="1">
                  <c:v>13813600801</c:v>
                </c:pt>
                <c:pt idx="2">
                  <c:v>15282200878.6472</c:v>
                </c:pt>
                <c:pt idx="3">
                  <c:v>15388758886.681644</c:v>
                </c:pt>
                <c:pt idx="4">
                  <c:v>14567093525.232212</c:v>
                </c:pt>
                <c:pt idx="5">
                  <c:v>10347247718.999775</c:v>
                </c:pt>
              </c:numCache>
            </c:numRef>
          </c:val>
          <c:extLst>
            <c:ext xmlns:c16="http://schemas.microsoft.com/office/drawing/2014/chart" uri="{C3380CC4-5D6E-409C-BE32-E72D297353CC}">
              <c16:uniqueId val="{00000001-76C5-4959-B634-5DC7736797A3}"/>
            </c:ext>
          </c:extLst>
        </c:ser>
        <c:ser>
          <c:idx val="2"/>
          <c:order val="2"/>
          <c:tx>
            <c:strRef>
              <c:f>'Oct 2024'!$G$92</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'Oct 2024'!$D$167:$D$172</c:f>
              <c:numCache>
                <c:formatCode>mmm\-yyyy</c:formatCode>
                <c:ptCount val="6"/>
                <c:pt idx="0">
                  <c:v>45413</c:v>
                </c:pt>
                <c:pt idx="1">
                  <c:v>45444</c:v>
                </c:pt>
                <c:pt idx="2">
                  <c:v>45474</c:v>
                </c:pt>
                <c:pt idx="3">
                  <c:v>45505</c:v>
                </c:pt>
                <c:pt idx="4">
                  <c:v>45536</c:v>
                </c:pt>
                <c:pt idx="5">
                  <c:v>45566</c:v>
                </c:pt>
              </c:numCache>
            </c:numRef>
          </c:cat>
          <c:val>
            <c:numRef>
              <c:f>'Oct 2024'!$G$167:$G$172</c:f>
              <c:numCache>
                <c:formatCode>"$"#,##0_);[Red]\("$"#,##0\)</c:formatCode>
                <c:ptCount val="6"/>
                <c:pt idx="0">
                  <c:v>14775047599</c:v>
                </c:pt>
                <c:pt idx="1">
                  <c:v>14949168531</c:v>
                </c:pt>
                <c:pt idx="2">
                  <c:v>15690356583.751324</c:v>
                </c:pt>
                <c:pt idx="3">
                  <c:v>15928857222.867863</c:v>
                </c:pt>
                <c:pt idx="4">
                  <c:v>15389931574.761028</c:v>
                </c:pt>
                <c:pt idx="5">
                  <c:v>15011638425.610231</c:v>
                </c:pt>
              </c:numCache>
            </c:numRef>
          </c:val>
          <c:extLst>
            <c:ext xmlns:c16="http://schemas.microsoft.com/office/drawing/2014/chart" uri="{C3380CC4-5D6E-409C-BE32-E72D297353CC}">
              <c16:uniqueId val="{00000002-76C5-4959-B634-5DC7736797A3}"/>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'Oct 2024'!$E$93</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2024'!$D$168:$D$173</c:f>
              <c:numCache>
                <c:formatCode>mmm\-yyyy</c:formatCode>
                <c:ptCount val="6"/>
                <c:pt idx="0">
                  <c:v>45413</c:v>
                </c:pt>
                <c:pt idx="1">
                  <c:v>45444</c:v>
                </c:pt>
                <c:pt idx="2">
                  <c:v>45474</c:v>
                </c:pt>
                <c:pt idx="3">
                  <c:v>45505</c:v>
                </c:pt>
                <c:pt idx="4">
                  <c:v>45536</c:v>
                </c:pt>
                <c:pt idx="5">
                  <c:v>45566</c:v>
                </c:pt>
              </c:numCache>
            </c:numRef>
          </c:cat>
          <c:val>
            <c:numRef>
              <c:f>'Oct 2024'!$E$168:$E$173</c:f>
              <c:numCache>
                <c:formatCode>"$"#,##0_);[Red]\("$"#,##0\)</c:formatCode>
                <c:ptCount val="6"/>
                <c:pt idx="0">
                  <c:v>49505980705</c:v>
                </c:pt>
                <c:pt idx="1">
                  <c:v>46197300674</c:v>
                </c:pt>
                <c:pt idx="2">
                  <c:v>48807009829.100777</c:v>
                </c:pt>
                <c:pt idx="3">
                  <c:v>43929204526.509644</c:v>
                </c:pt>
                <c:pt idx="4">
                  <c:v>51979061631.358902</c:v>
                </c:pt>
                <c:pt idx="5">
                  <c:v>43765274511.838219</c:v>
                </c:pt>
              </c:numCache>
            </c:numRef>
          </c:val>
          <c:extLst>
            <c:ext xmlns:c16="http://schemas.microsoft.com/office/drawing/2014/chart" uri="{C3380CC4-5D6E-409C-BE32-E72D297353CC}">
              <c16:uniqueId val="{00000000-5ECD-45B4-A501-946CB925CAF4}"/>
            </c:ext>
          </c:extLst>
        </c:ser>
        <c:ser>
          <c:idx val="1"/>
          <c:order val="1"/>
          <c:tx>
            <c:strRef>
              <c:f>'Oct 2024'!$F$93</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2024'!$D$168:$D$173</c:f>
              <c:numCache>
                <c:formatCode>mmm\-yyyy</c:formatCode>
                <c:ptCount val="6"/>
                <c:pt idx="0">
                  <c:v>45413</c:v>
                </c:pt>
                <c:pt idx="1">
                  <c:v>45444</c:v>
                </c:pt>
                <c:pt idx="2">
                  <c:v>45474</c:v>
                </c:pt>
                <c:pt idx="3">
                  <c:v>45505</c:v>
                </c:pt>
                <c:pt idx="4">
                  <c:v>45536</c:v>
                </c:pt>
                <c:pt idx="5">
                  <c:v>45566</c:v>
                </c:pt>
              </c:numCache>
            </c:numRef>
          </c:cat>
          <c:val>
            <c:numRef>
              <c:f>'Oct 2024'!$F$168:$F$173</c:f>
              <c:numCache>
                <c:formatCode>"$"#,##0_);[Red]\("$"#,##0\)</c:formatCode>
                <c:ptCount val="6"/>
                <c:pt idx="0">
                  <c:v>22967447309</c:v>
                </c:pt>
                <c:pt idx="1">
                  <c:v>19521278655</c:v>
                </c:pt>
                <c:pt idx="2">
                  <c:v>21581930129.021793</c:v>
                </c:pt>
                <c:pt idx="3">
                  <c:v>17563716451.541603</c:v>
                </c:pt>
                <c:pt idx="4">
                  <c:v>24388799887.130867</c:v>
                </c:pt>
                <c:pt idx="5">
                  <c:v>16719538658.137993</c:v>
                </c:pt>
              </c:numCache>
            </c:numRef>
          </c:val>
          <c:extLst>
            <c:ext xmlns:c16="http://schemas.microsoft.com/office/drawing/2014/chart" uri="{C3380CC4-5D6E-409C-BE32-E72D297353CC}">
              <c16:uniqueId val="{00000001-5ECD-45B4-A501-946CB925CAF4}"/>
            </c:ext>
          </c:extLst>
        </c:ser>
        <c:ser>
          <c:idx val="2"/>
          <c:order val="2"/>
          <c:tx>
            <c:strRef>
              <c:f>'Oct 2024'!$G$93</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ECD-45B4-A501-946CB925CAF4}"/>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ECD-45B4-A501-946CB925CAF4}"/>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2024'!$D$168:$D$173</c:f>
              <c:numCache>
                <c:formatCode>mmm\-yyyy</c:formatCode>
                <c:ptCount val="6"/>
                <c:pt idx="0">
                  <c:v>45413</c:v>
                </c:pt>
                <c:pt idx="1">
                  <c:v>45444</c:v>
                </c:pt>
                <c:pt idx="2">
                  <c:v>45474</c:v>
                </c:pt>
                <c:pt idx="3">
                  <c:v>45505</c:v>
                </c:pt>
                <c:pt idx="4">
                  <c:v>45536</c:v>
                </c:pt>
                <c:pt idx="5">
                  <c:v>45566</c:v>
                </c:pt>
              </c:numCache>
            </c:numRef>
          </c:cat>
          <c:val>
            <c:numRef>
              <c:f>'Oct 2024'!$G$168:$G$173</c:f>
              <c:numCache>
                <c:formatCode>"$"#,##0_);[Red]\("$"#,##0\)</c:formatCode>
                <c:ptCount val="6"/>
                <c:pt idx="0">
                  <c:v>26538533396</c:v>
                </c:pt>
                <c:pt idx="1">
                  <c:v>26676022019</c:v>
                </c:pt>
                <c:pt idx="2">
                  <c:v>27225079700.078976</c:v>
                </c:pt>
                <c:pt idx="3">
                  <c:v>26365488074.968037</c:v>
                </c:pt>
                <c:pt idx="4">
                  <c:v>27590261744.228035</c:v>
                </c:pt>
                <c:pt idx="5">
                  <c:v>27045735853.700226</c:v>
                </c:pt>
              </c:numCache>
            </c:numRef>
          </c:val>
          <c:extLst>
            <c:ext xmlns:c16="http://schemas.microsoft.com/office/drawing/2014/chart" uri="{C3380CC4-5D6E-409C-BE32-E72D297353CC}">
              <c16:uniqueId val="{00000004-5ECD-45B4-A501-946CB925CAF4}"/>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'Oct 2024'!$E$83:$E$84</c:f>
              <c:strCache>
                <c:ptCount val="2"/>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2024'!$D$159:$D$164</c:f>
              <c:numCache>
                <c:formatCode>mmm\-yyyy</c:formatCode>
                <c:ptCount val="6"/>
                <c:pt idx="0">
                  <c:v>45413</c:v>
                </c:pt>
                <c:pt idx="1">
                  <c:v>45444</c:v>
                </c:pt>
                <c:pt idx="2">
                  <c:v>45474</c:v>
                </c:pt>
                <c:pt idx="3">
                  <c:v>45505</c:v>
                </c:pt>
                <c:pt idx="4">
                  <c:v>45536</c:v>
                </c:pt>
                <c:pt idx="5">
                  <c:v>45566</c:v>
                </c:pt>
              </c:numCache>
            </c:numRef>
          </c:cat>
          <c:val>
            <c:numRef>
              <c:f>'Oct 2024'!$E$159:$E$164</c:f>
              <c:numCache>
                <c:formatCode>_-"$"\ * #,##0_-;\-"$"\ * #,##0_-;_-"$"\ * "-"??_-;_-@_-</c:formatCode>
                <c:ptCount val="6"/>
                <c:pt idx="0">
                  <c:v>13912904039</c:v>
                </c:pt>
                <c:pt idx="1">
                  <c:v>15081568847</c:v>
                </c:pt>
                <c:pt idx="2">
                  <c:v>15054436453.952915</c:v>
                </c:pt>
                <c:pt idx="3">
                  <c:v>15458572840.431267</c:v>
                </c:pt>
                <c:pt idx="4">
                  <c:v>14758368561.530663</c:v>
                </c:pt>
                <c:pt idx="5">
                  <c:v>13024984774.729843</c:v>
                </c:pt>
              </c:numCache>
            </c:numRef>
          </c:val>
          <c:extLst>
            <c:ext xmlns:c16="http://schemas.microsoft.com/office/drawing/2014/chart" uri="{C3380CC4-5D6E-409C-BE32-E72D297353CC}">
              <c16:uniqueId val="{00000000-504E-488C-A3B7-872B5D848ECA}"/>
            </c:ext>
          </c:extLst>
        </c:ser>
        <c:ser>
          <c:idx val="1"/>
          <c:order val="1"/>
          <c:tx>
            <c:strRef>
              <c:f>'Oct 2024'!$F$83:$F$84</c:f>
              <c:strCache>
                <c:ptCount val="2"/>
                <c:pt idx="0">
                  <c:v>Cartera Vigencia</c:v>
                </c:pt>
              </c:strCache>
            </c:strRef>
          </c:tx>
          <c:spPr>
            <a:solidFill>
              <a:schemeClr val="accent2"/>
            </a:solidFill>
            <a:ln>
              <a:noFill/>
            </a:ln>
            <a:effectLst/>
            <a:scene3d>
              <a:camera prst="orthographicFront"/>
              <a:lightRig rig="threePt" dir="t"/>
            </a:scene3d>
            <a:sp3d>
              <a:bevelT/>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04E-488C-A3B7-872B5D848EC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2024'!$D$159:$D$164</c:f>
              <c:numCache>
                <c:formatCode>mmm\-yyyy</c:formatCode>
                <c:ptCount val="6"/>
                <c:pt idx="0">
                  <c:v>45413</c:v>
                </c:pt>
                <c:pt idx="1">
                  <c:v>45444</c:v>
                </c:pt>
                <c:pt idx="2">
                  <c:v>45474</c:v>
                </c:pt>
                <c:pt idx="3">
                  <c:v>45505</c:v>
                </c:pt>
                <c:pt idx="4">
                  <c:v>45536</c:v>
                </c:pt>
                <c:pt idx="5">
                  <c:v>45566</c:v>
                </c:pt>
              </c:numCache>
            </c:numRef>
          </c:cat>
          <c:val>
            <c:numRef>
              <c:f>'Oct 2024'!$F$159:$F$164</c:f>
              <c:numCache>
                <c:formatCode>_-"$"\ * #,##0_-;\-"$"\ * #,##0_-;_-"$"\ * "-"??_-;_-@_-</c:formatCode>
                <c:ptCount val="6"/>
                <c:pt idx="0">
                  <c:v>8589258658</c:v>
                </c:pt>
                <c:pt idx="1">
                  <c:v>9404450061</c:v>
                </c:pt>
                <c:pt idx="2">
                  <c:v>9218979851.8903542</c:v>
                </c:pt>
                <c:pt idx="3">
                  <c:v>9108784199.4330616</c:v>
                </c:pt>
                <c:pt idx="4">
                  <c:v>8535046063.3309631</c:v>
                </c:pt>
                <c:pt idx="5">
                  <c:v>6893175057.9103203</c:v>
                </c:pt>
              </c:numCache>
            </c:numRef>
          </c:val>
          <c:extLst>
            <c:ext xmlns:c16="http://schemas.microsoft.com/office/drawing/2014/chart" uri="{C3380CC4-5D6E-409C-BE32-E72D297353CC}">
              <c16:uniqueId val="{00000002-504E-488C-A3B7-872B5D848ECA}"/>
            </c:ext>
          </c:extLst>
        </c:ser>
        <c:ser>
          <c:idx val="2"/>
          <c:order val="2"/>
          <c:tx>
            <c:strRef>
              <c:f>'Oct 2024'!$G$83:$G$84</c:f>
              <c:strCache>
                <c:ptCount val="2"/>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04E-488C-A3B7-872B5D848ECA}"/>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04E-488C-A3B7-872B5D848ECA}"/>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04E-488C-A3B7-872B5D848EC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2024'!$D$159:$D$164</c:f>
              <c:numCache>
                <c:formatCode>mmm\-yyyy</c:formatCode>
                <c:ptCount val="6"/>
                <c:pt idx="0">
                  <c:v>45413</c:v>
                </c:pt>
                <c:pt idx="1">
                  <c:v>45444</c:v>
                </c:pt>
                <c:pt idx="2">
                  <c:v>45474</c:v>
                </c:pt>
                <c:pt idx="3">
                  <c:v>45505</c:v>
                </c:pt>
                <c:pt idx="4">
                  <c:v>45536</c:v>
                </c:pt>
                <c:pt idx="5">
                  <c:v>45566</c:v>
                </c:pt>
              </c:numCache>
            </c:numRef>
          </c:cat>
          <c:val>
            <c:numRef>
              <c:f>'Oct 2024'!$G$159:$G$164</c:f>
              <c:numCache>
                <c:formatCode>_-"$"\ * #,##0_-;\-"$"\ * #,##0_-;_-"$"\ * "-"??_-;_-@_-</c:formatCode>
                <c:ptCount val="6"/>
                <c:pt idx="0">
                  <c:v>5323645381</c:v>
                </c:pt>
                <c:pt idx="1">
                  <c:v>5677118786</c:v>
                </c:pt>
                <c:pt idx="2">
                  <c:v>5835456602.0625629</c:v>
                </c:pt>
                <c:pt idx="3">
                  <c:v>6349788640.9982071</c:v>
                </c:pt>
                <c:pt idx="4">
                  <c:v>6223322498.1997013</c:v>
                </c:pt>
                <c:pt idx="5">
                  <c:v>6131809716.8195229</c:v>
                </c:pt>
              </c:numCache>
            </c:numRef>
          </c:val>
          <c:extLst>
            <c:ext xmlns:c16="http://schemas.microsoft.com/office/drawing/2014/chart" uri="{C3380CC4-5D6E-409C-BE32-E72D297353CC}">
              <c16:uniqueId val="{00000006-504E-488C-A3B7-872B5D848ECA}"/>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'Oct 2024'!$E$83</c:f>
              <c:strCache>
                <c:ptCount val="1"/>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2024'!$D$159:$D$164</c:f>
              <c:numCache>
                <c:formatCode>mmm\-yyyy</c:formatCode>
                <c:ptCount val="6"/>
                <c:pt idx="0">
                  <c:v>45413</c:v>
                </c:pt>
                <c:pt idx="1">
                  <c:v>45444</c:v>
                </c:pt>
                <c:pt idx="2">
                  <c:v>45474</c:v>
                </c:pt>
                <c:pt idx="3">
                  <c:v>45505</c:v>
                </c:pt>
                <c:pt idx="4">
                  <c:v>45536</c:v>
                </c:pt>
                <c:pt idx="5">
                  <c:v>45566</c:v>
                </c:pt>
              </c:numCache>
            </c:numRef>
          </c:cat>
          <c:val>
            <c:numRef>
              <c:f>'Oct 2024'!$E$159:$E$164</c:f>
              <c:numCache>
                <c:formatCode>"$"#,##0_);[Red]\("$"#,##0\)</c:formatCode>
                <c:ptCount val="6"/>
                <c:pt idx="0">
                  <c:v>23016381159</c:v>
                </c:pt>
                <c:pt idx="1">
                  <c:v>25003830116</c:v>
                </c:pt>
                <c:pt idx="2">
                  <c:v>22247812862.529358</c:v>
                </c:pt>
                <c:pt idx="3">
                  <c:v>23709672493.4697</c:v>
                </c:pt>
                <c:pt idx="4">
                  <c:v>23748885701.889553</c:v>
                </c:pt>
                <c:pt idx="5">
                  <c:v>24367137662.84016</c:v>
                </c:pt>
              </c:numCache>
            </c:numRef>
          </c:val>
          <c:extLst>
            <c:ext xmlns:c16="http://schemas.microsoft.com/office/drawing/2014/chart" uri="{C3380CC4-5D6E-409C-BE32-E72D297353CC}">
              <c16:uniqueId val="{00000000-F70F-4124-886E-63A7E363427D}"/>
            </c:ext>
          </c:extLst>
        </c:ser>
        <c:ser>
          <c:idx val="1"/>
          <c:order val="1"/>
          <c:tx>
            <c:strRef>
              <c:f>'Oct 2024'!$F$83:$F$84</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2024'!$D$159:$D$164</c:f>
              <c:numCache>
                <c:formatCode>mmm\-yyyy</c:formatCode>
                <c:ptCount val="6"/>
                <c:pt idx="0">
                  <c:v>45413</c:v>
                </c:pt>
                <c:pt idx="1">
                  <c:v>45444</c:v>
                </c:pt>
                <c:pt idx="2">
                  <c:v>45474</c:v>
                </c:pt>
                <c:pt idx="3">
                  <c:v>45505</c:v>
                </c:pt>
                <c:pt idx="4">
                  <c:v>45536</c:v>
                </c:pt>
                <c:pt idx="5">
                  <c:v>45566</c:v>
                </c:pt>
              </c:numCache>
            </c:numRef>
          </c:cat>
          <c:val>
            <c:numRef>
              <c:f>'Oct 2024'!$F$159:$F$164</c:f>
              <c:numCache>
                <c:formatCode>"$"#,##0_);[Red]\("$"#,##0\)</c:formatCode>
                <c:ptCount val="6"/>
                <c:pt idx="0">
                  <c:v>8698241148</c:v>
                </c:pt>
                <c:pt idx="1">
                  <c:v>10447503106</c:v>
                </c:pt>
                <c:pt idx="2">
                  <c:v>7956310018.6302557</c:v>
                </c:pt>
                <c:pt idx="3">
                  <c:v>9247603905.6015606</c:v>
                </c:pt>
                <c:pt idx="4">
                  <c:v>9006056165.6203556</c:v>
                </c:pt>
                <c:pt idx="5">
                  <c:v>9790735350.1200657</c:v>
                </c:pt>
              </c:numCache>
            </c:numRef>
          </c:val>
          <c:extLst>
            <c:ext xmlns:c16="http://schemas.microsoft.com/office/drawing/2014/chart" uri="{C3380CC4-5D6E-409C-BE32-E72D297353CC}">
              <c16:uniqueId val="{00000001-F70F-4124-886E-63A7E363427D}"/>
            </c:ext>
          </c:extLst>
        </c:ser>
        <c:ser>
          <c:idx val="2"/>
          <c:order val="2"/>
          <c:tx>
            <c:strRef>
              <c:f>'Oct 2024'!$G$83:$G$84</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70F-4124-886E-63A7E363427D}"/>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70F-4124-886E-63A7E363427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2024'!$D$159:$D$164</c:f>
              <c:numCache>
                <c:formatCode>mmm\-yyyy</c:formatCode>
                <c:ptCount val="6"/>
                <c:pt idx="0">
                  <c:v>45413</c:v>
                </c:pt>
                <c:pt idx="1">
                  <c:v>45444</c:v>
                </c:pt>
                <c:pt idx="2">
                  <c:v>45474</c:v>
                </c:pt>
                <c:pt idx="3">
                  <c:v>45505</c:v>
                </c:pt>
                <c:pt idx="4">
                  <c:v>45536</c:v>
                </c:pt>
                <c:pt idx="5">
                  <c:v>45566</c:v>
                </c:pt>
              </c:numCache>
            </c:numRef>
          </c:cat>
          <c:val>
            <c:numRef>
              <c:f>'Oct 2024'!$G$159:$G$164</c:f>
              <c:numCache>
                <c:formatCode>"$"#,##0_);[Red]\("$"#,##0\)</c:formatCode>
                <c:ptCount val="6"/>
                <c:pt idx="0">
                  <c:v>14318140011</c:v>
                </c:pt>
                <c:pt idx="1">
                  <c:v>14556327011</c:v>
                </c:pt>
                <c:pt idx="2">
                  <c:v>14291502843.899101</c:v>
                </c:pt>
                <c:pt idx="3">
                  <c:v>14462068587.868139</c:v>
                </c:pt>
                <c:pt idx="4">
                  <c:v>14742829536.269197</c:v>
                </c:pt>
                <c:pt idx="5">
                  <c:v>14576402312.720098</c:v>
                </c:pt>
              </c:numCache>
            </c:numRef>
          </c:val>
          <c:extLst>
            <c:ext xmlns:c16="http://schemas.microsoft.com/office/drawing/2014/chart" uri="{C3380CC4-5D6E-409C-BE32-E72D297353CC}">
              <c16:uniqueId val="{00000004-F70F-4124-886E-63A7E363427D}"/>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[OPERATIVOS ESPECIALES OCT 2024.xlsx]TD ASES!TablaDinámica1</c:name>
    <c:fmtId val="3"/>
  </c:pivotSource>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s-CO" sz="1600" b="1" i="0" u="none" strike="noStrike" kern="1200" spc="0" baseline="0">
                <a:solidFill>
                  <a:sysClr val="windowText" lastClr="000000">
                    <a:lumMod val="65000"/>
                    <a:lumOff val="35000"/>
                  </a:sysClr>
                </a:solidFill>
                <a:latin typeface="Calibri" panose="020F0502020204030204" pitchFamily="34" charset="0"/>
                <a:ea typeface="Calibri" panose="020F0502020204030204" pitchFamily="34" charset="0"/>
                <a:cs typeface="Calibri" panose="020F0502020204030204" pitchFamily="34" charset="0"/>
              </a:rPr>
              <a:t>CANTIDAD DE VERIFICACIONES POR LOCALIDAD - OCTUBRE DE 2024</a:t>
            </a: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s-ES"/>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ASES'!$V$13</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ASES'!$U$14:$U$39</c:f>
              <c:multiLvlStrCache>
                <c:ptCount val="20"/>
                <c:lvl>
                  <c:pt idx="0">
                    <c:v>SUMAPAZ</c:v>
                  </c:pt>
                  <c:pt idx="1">
                    <c:v>LA CANDELARIA</c:v>
                  </c:pt>
                  <c:pt idx="2">
                    <c:v>USME</c:v>
                  </c:pt>
                  <c:pt idx="3">
                    <c:v>SANTA FE</c:v>
                  </c:pt>
                  <c:pt idx="4">
                    <c:v>CHAPINERO</c:v>
                  </c:pt>
                  <c:pt idx="5">
                    <c:v>USAQUÉN</c:v>
                  </c:pt>
                  <c:pt idx="6">
                    <c:v>SAN CRISTÓBAL</c:v>
                  </c:pt>
                  <c:pt idx="7">
                    <c:v>ANTONIO NARIÑO</c:v>
                  </c:pt>
                  <c:pt idx="8">
                    <c:v>TUNJUELITO</c:v>
                  </c:pt>
                  <c:pt idx="9">
                    <c:v>CIUDAD BOLÍVAR</c:v>
                  </c:pt>
                  <c:pt idx="10">
                    <c:v>BOSA</c:v>
                  </c:pt>
                  <c:pt idx="11">
                    <c:v>TEUSAQUILLO</c:v>
                  </c:pt>
                  <c:pt idx="12">
                    <c:v>LOS MÁRTIRES</c:v>
                  </c:pt>
                  <c:pt idx="13">
                    <c:v>PUENTE ARANDA</c:v>
                  </c:pt>
                  <c:pt idx="14">
                    <c:v>RAFAEL URIBE URIBE</c:v>
                  </c:pt>
                  <c:pt idx="15">
                    <c:v>FONTIBÓN</c:v>
                  </c:pt>
                  <c:pt idx="16">
                    <c:v>KENNEDY</c:v>
                  </c:pt>
                  <c:pt idx="17">
                    <c:v>BARRIOS UNIDOS</c:v>
                  </c:pt>
                  <c:pt idx="18">
                    <c:v>ENGATIVÁ</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'TD ASES'!$V$14:$V$39</c:f>
              <c:numCache>
                <c:formatCode>General</c:formatCode>
                <c:ptCount val="20"/>
                <c:pt idx="0">
                  <c:v>6</c:v>
                </c:pt>
                <c:pt idx="1">
                  <c:v>40</c:v>
                </c:pt>
                <c:pt idx="2">
                  <c:v>65</c:v>
                </c:pt>
                <c:pt idx="3">
                  <c:v>84</c:v>
                </c:pt>
                <c:pt idx="4">
                  <c:v>88</c:v>
                </c:pt>
                <c:pt idx="5">
                  <c:v>97</c:v>
                </c:pt>
                <c:pt idx="6">
                  <c:v>108</c:v>
                </c:pt>
                <c:pt idx="7">
                  <c:v>49</c:v>
                </c:pt>
                <c:pt idx="8">
                  <c:v>62</c:v>
                </c:pt>
                <c:pt idx="9">
                  <c:v>71</c:v>
                </c:pt>
                <c:pt idx="10">
                  <c:v>76</c:v>
                </c:pt>
                <c:pt idx="11">
                  <c:v>88</c:v>
                </c:pt>
                <c:pt idx="12">
                  <c:v>91</c:v>
                </c:pt>
                <c:pt idx="13">
                  <c:v>91</c:v>
                </c:pt>
                <c:pt idx="14">
                  <c:v>95</c:v>
                </c:pt>
                <c:pt idx="15">
                  <c:v>164</c:v>
                </c:pt>
                <c:pt idx="16">
                  <c:v>199</c:v>
                </c:pt>
                <c:pt idx="17">
                  <c:v>162</c:v>
                </c:pt>
                <c:pt idx="18">
                  <c:v>300</c:v>
                </c:pt>
                <c:pt idx="19">
                  <c:v>397</c:v>
                </c:pt>
              </c:numCache>
            </c:numRef>
          </c:val>
          <c:extLst>
            <c:ext xmlns:c16="http://schemas.microsoft.com/office/drawing/2014/chart" uri="{C3380CC4-5D6E-409C-BE32-E72D297353CC}">
              <c16:uniqueId val="{00000000-ED79-433A-B1C5-F7C6B49EF681}"/>
            </c:ext>
          </c:extLst>
        </c:ser>
        <c:dLbls>
          <c:dLblPos val="outEnd"/>
          <c:showLegendKey val="0"/>
          <c:showVal val="1"/>
          <c:showCatName val="0"/>
          <c:showSerName val="0"/>
          <c:showPercent val="0"/>
          <c:showBubbleSize val="0"/>
        </c:dLbls>
        <c:gapWidth val="219"/>
        <c:overlap val="-27"/>
        <c:axId val="705870944"/>
        <c:axId val="705867104"/>
      </c:barChart>
      <c:catAx>
        <c:axId val="705870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s-ES"/>
          </a:p>
        </c:txPr>
        <c:crossAx val="705867104"/>
        <c:crosses val="autoZero"/>
        <c:auto val="1"/>
        <c:lblAlgn val="ctr"/>
        <c:lblOffset val="100"/>
        <c:noMultiLvlLbl val="0"/>
      </c:catAx>
      <c:valAx>
        <c:axId val="7058671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7058709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'Oct 2024'!$E$81:$E$82</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2024'!$D$157:$D$162</c:f>
              <c:numCache>
                <c:formatCode>mmm\-yyyy</c:formatCode>
                <c:ptCount val="6"/>
                <c:pt idx="0">
                  <c:v>45413</c:v>
                </c:pt>
                <c:pt idx="1">
                  <c:v>45444</c:v>
                </c:pt>
                <c:pt idx="2">
                  <c:v>45474</c:v>
                </c:pt>
                <c:pt idx="3">
                  <c:v>45505</c:v>
                </c:pt>
                <c:pt idx="4">
                  <c:v>45536</c:v>
                </c:pt>
                <c:pt idx="5">
                  <c:v>45566</c:v>
                </c:pt>
              </c:numCache>
            </c:numRef>
          </c:cat>
          <c:val>
            <c:numRef>
              <c:f>'Oct 2024'!$E$157:$E$162</c:f>
              <c:numCache>
                <c:formatCode>"$"#,##0_);[Red]\("$"#,##0\)</c:formatCode>
                <c:ptCount val="6"/>
                <c:pt idx="0">
                  <c:v>11580869975</c:v>
                </c:pt>
                <c:pt idx="1">
                  <c:v>13428411252</c:v>
                </c:pt>
                <c:pt idx="2">
                  <c:v>11759304566.876913</c:v>
                </c:pt>
                <c:pt idx="3">
                  <c:v>11846710088.241484</c:v>
                </c:pt>
                <c:pt idx="4">
                  <c:v>11072298194.527401</c:v>
                </c:pt>
                <c:pt idx="5">
                  <c:v>11644869800.764362</c:v>
                </c:pt>
              </c:numCache>
            </c:numRef>
          </c:val>
          <c:extLst>
            <c:ext xmlns:c16="http://schemas.microsoft.com/office/drawing/2014/chart" uri="{C3380CC4-5D6E-409C-BE32-E72D297353CC}">
              <c16:uniqueId val="{00000000-FD3A-497F-9CC3-B75CDE57E76F}"/>
            </c:ext>
          </c:extLst>
        </c:ser>
        <c:ser>
          <c:idx val="1"/>
          <c:order val="1"/>
          <c:tx>
            <c:strRef>
              <c:f>'Oct 2024'!$F$81:$F$82</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D3A-497F-9CC3-B75CDE57E76F}"/>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D3A-497F-9CC3-B75CDE57E76F}"/>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D3A-497F-9CC3-B75CDE57E76F}"/>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D3A-497F-9CC3-B75CDE57E76F}"/>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D3A-497F-9CC3-B75CDE57E76F}"/>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D3A-497F-9CC3-B75CDE57E76F}"/>
                </c:ext>
              </c:extLst>
            </c:dLbl>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2024'!$D$157:$D$162</c:f>
              <c:numCache>
                <c:formatCode>mmm\-yyyy</c:formatCode>
                <c:ptCount val="6"/>
                <c:pt idx="0">
                  <c:v>45413</c:v>
                </c:pt>
                <c:pt idx="1">
                  <c:v>45444</c:v>
                </c:pt>
                <c:pt idx="2">
                  <c:v>45474</c:v>
                </c:pt>
                <c:pt idx="3">
                  <c:v>45505</c:v>
                </c:pt>
                <c:pt idx="4">
                  <c:v>45536</c:v>
                </c:pt>
                <c:pt idx="5">
                  <c:v>45566</c:v>
                </c:pt>
              </c:numCache>
            </c:numRef>
          </c:cat>
          <c:val>
            <c:numRef>
              <c:f>'Oct 2024'!$F$157:$F$162</c:f>
              <c:numCache>
                <c:formatCode>"$"#,##0_);[Red]\("$"#,##0\)</c:formatCode>
                <c:ptCount val="6"/>
                <c:pt idx="0">
                  <c:v>7278203862</c:v>
                </c:pt>
                <c:pt idx="1">
                  <c:v>8981295430.9115334</c:v>
                </c:pt>
                <c:pt idx="2">
                  <c:v>7321342772.3842154</c:v>
                </c:pt>
                <c:pt idx="3">
                  <c:v>7324819356.0010595</c:v>
                </c:pt>
                <c:pt idx="4">
                  <c:v>6590171488.1778221</c:v>
                </c:pt>
                <c:pt idx="5">
                  <c:v>5854470694.429203</c:v>
                </c:pt>
              </c:numCache>
            </c:numRef>
          </c:val>
          <c:extLst>
            <c:ext xmlns:c16="http://schemas.microsoft.com/office/drawing/2014/chart" uri="{C3380CC4-5D6E-409C-BE32-E72D297353CC}">
              <c16:uniqueId val="{00000007-FD3A-497F-9CC3-B75CDE57E76F}"/>
            </c:ext>
          </c:extLst>
        </c:ser>
        <c:ser>
          <c:idx val="2"/>
          <c:order val="2"/>
          <c:tx>
            <c:strRef>
              <c:f>'Oct 2024'!$G$81:$G$82</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D3A-497F-9CC3-B75CDE57E76F}"/>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FD3A-497F-9CC3-B75CDE57E76F}"/>
                </c:ext>
              </c:extLst>
            </c:dLbl>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'Oct 2024'!$D$157:$D$162</c:f>
              <c:numCache>
                <c:formatCode>mmm\-yyyy</c:formatCode>
                <c:ptCount val="6"/>
                <c:pt idx="0">
                  <c:v>45413</c:v>
                </c:pt>
                <c:pt idx="1">
                  <c:v>45444</c:v>
                </c:pt>
                <c:pt idx="2">
                  <c:v>45474</c:v>
                </c:pt>
                <c:pt idx="3">
                  <c:v>45505</c:v>
                </c:pt>
                <c:pt idx="4">
                  <c:v>45536</c:v>
                </c:pt>
                <c:pt idx="5">
                  <c:v>45566</c:v>
                </c:pt>
              </c:numCache>
            </c:numRef>
          </c:cat>
          <c:val>
            <c:numRef>
              <c:f>'Oct 2024'!$G$157:$G$162</c:f>
              <c:numCache>
                <c:formatCode>"$"#,##0_);[Red]\("$"#,##0\)</c:formatCode>
                <c:ptCount val="6"/>
                <c:pt idx="0">
                  <c:v>4302666113</c:v>
                </c:pt>
                <c:pt idx="1">
                  <c:v>4447115821.4684801</c:v>
                </c:pt>
                <c:pt idx="2">
                  <c:v>4437961794.4926977</c:v>
                </c:pt>
                <c:pt idx="3">
                  <c:v>4521890732.2404242</c:v>
                </c:pt>
                <c:pt idx="4">
                  <c:v>4482126706.3495789</c:v>
                </c:pt>
                <c:pt idx="5">
                  <c:v>5790399106.3351603</c:v>
                </c:pt>
              </c:numCache>
            </c:numRef>
          </c:val>
          <c:extLst>
            <c:ext xmlns:c16="http://schemas.microsoft.com/office/drawing/2014/chart" uri="{C3380CC4-5D6E-409C-BE32-E72D297353CC}">
              <c16:uniqueId val="{0000000A-FD3A-497F-9CC3-B75CDE57E76F}"/>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lgn="ctr">
        <a:defRPr lang="en-US"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E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375987</c:v>
                </c:pt>
                <c:pt idx="1">
                  <c:v>460668</c:v>
                </c:pt>
                <c:pt idx="2">
                  <c:v>276074</c:v>
                </c:pt>
                <c:pt idx="3">
                  <c:v>279781</c:v>
                </c:pt>
                <c:pt idx="4">
                  <c:v>211509</c:v>
                </c:pt>
              </c:numCache>
            </c:numRef>
          </c:val>
          <c:extLst>
            <c:ext xmlns:c16="http://schemas.microsoft.com/office/drawing/2014/chart" uri="{C3380CC4-5D6E-409C-BE32-E72D297353CC}">
              <c16:uniqueId val="{00000000-6997-40B6-8A67-B94BFF2757FC}"/>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ES"/>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E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octubre de 2024</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262786.1990105689</c:v>
                </c:pt>
                <c:pt idx="1">
                  <c:v>338622.72989279841</c:v>
                </c:pt>
                <c:pt idx="2">
                  <c:v>197524.95705633002</c:v>
                </c:pt>
                <c:pt idx="3">
                  <c:v>142757.88044841995</c:v>
                </c:pt>
                <c:pt idx="4">
                  <c:v>163565.14933879682</c:v>
                </c:pt>
              </c:numCache>
            </c:numRef>
          </c:val>
          <c:extLst>
            <c:ext xmlns:c16="http://schemas.microsoft.com/office/drawing/2014/chart" uri="{C3380CC4-5D6E-409C-BE32-E72D297353CC}">
              <c16:uniqueId val="{00000000-094E-4300-A684-1EB5A895328D}"/>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ES"/>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ES"/>
        </a:p>
      </c:txPr>
    </c:legend>
    <c:plotVisOnly val="1"/>
    <c:dispBlanksAs val="gap"/>
    <c:showDLblsOverMax val="0"/>
  </c:chart>
  <c:spPr>
    <a:solidFill>
      <a:schemeClr val="bg1"/>
    </a:solidFill>
    <a:ln w="9525" cap="flat" cmpd="sng" algn="ctr">
      <a:no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262317062274.24005</c:v>
                </c:pt>
                <c:pt idx="1">
                  <c:v>344875791406.5</c:v>
                </c:pt>
                <c:pt idx="2">
                  <c:v>192447463865.85001</c:v>
                </c:pt>
                <c:pt idx="3">
                  <c:v>143149482198.16</c:v>
                </c:pt>
                <c:pt idx="4">
                  <c:v>163626702354.95001</c:v>
                </c:pt>
              </c:numCache>
            </c:numRef>
          </c:val>
          <c:extLst>
            <c:ext xmlns:c16="http://schemas.microsoft.com/office/drawing/2014/chart" uri="{C3380CC4-5D6E-409C-BE32-E72D297353CC}">
              <c16:uniqueId val="{00000000-576B-4B92-8592-273A1EF8FA22}"/>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259446828724.56357</c:v>
                </c:pt>
                <c:pt idx="1">
                  <c:v>337627473278.25995</c:v>
                </c:pt>
                <c:pt idx="2">
                  <c:v>190382714709.35001</c:v>
                </c:pt>
                <c:pt idx="3">
                  <c:v>141566716742.47995</c:v>
                </c:pt>
                <c:pt idx="4">
                  <c:v>161805486609.15997</c:v>
                </c:pt>
              </c:numCache>
            </c:numRef>
          </c:val>
          <c:extLst>
            <c:ext xmlns:c16="http://schemas.microsoft.com/office/drawing/2014/chart" uri="{C3380CC4-5D6E-409C-BE32-E72D297353CC}">
              <c16:uniqueId val="{00000001-576B-4B92-8592-273A1EF8FA22}"/>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max val="350000000000"/>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ES"/>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ES"/>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a:solidFill>
            <a:schemeClr val="accent1">
              <a:lumMod val="50000"/>
            </a:schemeClr>
          </a:solidFill>
        </a:defRPr>
      </a:pPr>
      <a:endParaRPr lang="es-E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17594.692003499993</c:v>
                </c:pt>
                <c:pt idx="1">
                  <c:v>25118.834488779998</c:v>
                </c:pt>
                <c:pt idx="2">
                  <c:v>15908.810610559996</c:v>
                </c:pt>
                <c:pt idx="3">
                  <c:v>11027.943423039998</c:v>
                </c:pt>
                <c:pt idx="4">
                  <c:v>11434.412405529998</c:v>
                </c:pt>
              </c:numCache>
            </c:numRef>
          </c:val>
          <c:extLst>
            <c:ext xmlns:c16="http://schemas.microsoft.com/office/drawing/2014/chart" uri="{C3380CC4-5D6E-409C-BE32-E72D297353CC}">
              <c16:uniqueId val="{00000000-C0AA-4233-B7F1-0CA610A93CA4}"/>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67.791019849999998</c:v>
                </c:pt>
                <c:pt idx="1">
                  <c:v>93.274277569999981</c:v>
                </c:pt>
                <c:pt idx="2">
                  <c:v>58.404875580000017</c:v>
                </c:pt>
                <c:pt idx="3">
                  <c:v>40.764767000000006</c:v>
                </c:pt>
                <c:pt idx="4">
                  <c:v>40.496748929999988</c:v>
                </c:pt>
              </c:numCache>
            </c:numRef>
          </c:val>
          <c:extLst>
            <c:ext xmlns:c16="http://schemas.microsoft.com/office/drawing/2014/chart" uri="{C3380CC4-5D6E-409C-BE32-E72D297353CC}">
              <c16:uniqueId val="{00000001-C0AA-4233-B7F1-0CA610A93CA4}"/>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s-CO" b="1" dirty="0">
                <a:solidFill>
                  <a:sysClr val="windowText" lastClr="000000"/>
                </a:solidFill>
              </a:rPr>
              <a:t>CONSOLIDADO</a:t>
            </a:r>
            <a:r>
              <a:rPr lang="es-CO" b="1" baseline="0" dirty="0">
                <a:solidFill>
                  <a:sysClr val="windowText" lastClr="000000"/>
                </a:solidFill>
              </a:rPr>
              <a:t> SAC - OCTUBRE 2024</a:t>
            </a:r>
            <a:endParaRPr lang="es-CO" b="1" dirty="0">
              <a:solidFill>
                <a:sysClr val="windowText" lastClr="000000"/>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endParaRPr lang="es-E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20</c:v>
                </c:pt>
                <c:pt idx="1">
                  <c:v>13</c:v>
                </c:pt>
                <c:pt idx="2">
                  <c:v>11</c:v>
                </c:pt>
                <c:pt idx="3">
                  <c:v>9</c:v>
                </c:pt>
                <c:pt idx="4">
                  <c:v>11</c:v>
                </c:pt>
              </c:numCache>
            </c:numRef>
          </c:val>
          <c:extLst>
            <c:ext xmlns:c16="http://schemas.microsoft.com/office/drawing/2014/chart" uri="{C3380CC4-5D6E-409C-BE32-E72D297353CC}">
              <c16:uniqueId val="{00000000-57B6-4EDE-8D84-64B33FFB61DC}"/>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16</c:v>
                </c:pt>
                <c:pt idx="2">
                  <c:v>3</c:v>
                </c:pt>
                <c:pt idx="3">
                  <c:v>2</c:v>
                </c:pt>
                <c:pt idx="4">
                  <c:v>19</c:v>
                </c:pt>
              </c:numCache>
            </c:numRef>
          </c:val>
          <c:extLst>
            <c:ext xmlns:c16="http://schemas.microsoft.com/office/drawing/2014/chart" uri="{C3380CC4-5D6E-409C-BE32-E72D297353CC}">
              <c16:uniqueId val="{00000001-57B6-4EDE-8D84-64B33FFB61DC}"/>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57B6-4EDE-8D84-64B33FFB61DC}"/>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358</c:v>
                </c:pt>
                <c:pt idx="1">
                  <c:v>208</c:v>
                </c:pt>
                <c:pt idx="2">
                  <c:v>165</c:v>
                </c:pt>
                <c:pt idx="3">
                  <c:v>215</c:v>
                </c:pt>
                <c:pt idx="4">
                  <c:v>158</c:v>
                </c:pt>
              </c:numCache>
            </c:numRef>
          </c:val>
          <c:extLst>
            <c:ext xmlns:c16="http://schemas.microsoft.com/office/drawing/2014/chart" uri="{C3380CC4-5D6E-409C-BE32-E72D297353CC}">
              <c16:uniqueId val="{00000003-57B6-4EDE-8D84-64B33FFB61DC}"/>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57B6-4EDE-8D84-64B33FFB61DC}"/>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ES"/>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-Octubre.xlsx]Graf Tipol!TablaDinámica6</c:name>
    <c:fmtId val="114"/>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3"/>
          </a:solidFill>
          <a:ln>
            <a:noFill/>
          </a:ln>
          <a:effectLst/>
          <a:scene3d>
            <a:camera prst="orthographicFront"/>
            <a:lightRig rig="threePt" dir="t"/>
          </a:scene3d>
          <a:sp3d>
            <a:bevelT w="152400" h="50800" prst="softRound"/>
          </a:sp3d>
        </c:spPr>
      </c:pivotFmt>
      <c:pivotFmt>
        <c:idx val="1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6"/>
        <c:spPr>
          <a:solidFill>
            <a:schemeClr val="accent6"/>
          </a:solidFill>
          <a:ln>
            <a:noFill/>
          </a:ln>
          <a:effectLst/>
          <a:scene3d>
            <a:camera prst="orthographicFront"/>
            <a:lightRig rig="threePt" dir="t"/>
          </a:scene3d>
          <a:sp3d>
            <a:bevelT w="152400" h="50800" prst="softRound"/>
          </a:sp3d>
        </c:spPr>
      </c:pivotFmt>
      <c:pivotFmt>
        <c:idx val="17"/>
        <c:spPr>
          <a:solidFill>
            <a:srgbClr val="7030A0"/>
          </a:solidFill>
          <a:ln>
            <a:noFill/>
          </a:ln>
          <a:effectLst/>
          <a:scene3d>
            <a:camera prst="orthographicFront"/>
            <a:lightRig rig="threePt" dir="t"/>
          </a:scene3d>
          <a:sp3d>
            <a:bevelT w="152400" h="50800" prst="softRound"/>
          </a:sp3d>
        </c:spPr>
      </c:pivotFmt>
      <c:pivotFmt>
        <c:idx val="1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9"/>
        <c:spPr>
          <a:solidFill>
            <a:srgbClr val="FF0000"/>
          </a:solidFill>
          <a:ln>
            <a:noFill/>
          </a:ln>
          <a:effectLst/>
          <a:scene3d>
            <a:camera prst="orthographicFront"/>
            <a:lightRig rig="threePt" dir="t"/>
          </a:scene3d>
          <a:sp3d>
            <a:bevelT w="152400" h="50800" prst="softRound"/>
          </a:sp3d>
        </c:spPr>
      </c:pivotFmt>
      <c:pivotFmt>
        <c:idx val="20"/>
        <c:spPr>
          <a:solidFill>
            <a:schemeClr val="accent6">
              <a:lumMod val="50000"/>
            </a:schemeClr>
          </a:solidFill>
          <a:ln>
            <a:noFill/>
          </a:ln>
          <a:effectLst/>
          <a:scene3d>
            <a:camera prst="orthographicFront"/>
            <a:lightRig rig="threePt" dir="t"/>
          </a:scene3d>
          <a:sp3d>
            <a:bevelT w="152400" h="50800" prst="softRound"/>
          </a:sp3d>
        </c:spPr>
      </c:pivotFmt>
      <c:pivotFmt>
        <c:idx val="21"/>
        <c:spPr>
          <a:solidFill>
            <a:srgbClr val="CC6600"/>
          </a:solidFill>
          <a:ln>
            <a:noFill/>
          </a:ln>
          <a:effectLst/>
          <a:scene3d>
            <a:camera prst="orthographicFront"/>
            <a:lightRig rig="threePt" dir="t"/>
          </a:scene3d>
          <a:sp3d>
            <a:bevelT w="152400" h="50800" prst="softRound"/>
          </a:sp3d>
        </c:spPr>
      </c:pivotFmt>
      <c:pivotFmt>
        <c:idx val="2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4"/>
        <c:spPr>
          <a:solidFill>
            <a:schemeClr val="accent3"/>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6"/>
          </a:solidFill>
          <a:ln>
            <a:noFill/>
          </a:ln>
          <a:effectLst/>
          <a:scene3d>
            <a:camera prst="orthographicFront"/>
            <a:lightRig rig="threePt" dir="t"/>
          </a:scene3d>
          <a:sp3d>
            <a:bevelT w="152400" h="50800" prst="softRound"/>
          </a:sp3d>
        </c:spPr>
      </c:pivotFmt>
      <c:pivotFmt>
        <c:idx val="27"/>
        <c:spPr>
          <a:solidFill>
            <a:srgbClr val="7030A0"/>
          </a:solidFill>
          <a:ln>
            <a:noFill/>
          </a:ln>
          <a:effectLst/>
          <a:scene3d>
            <a:camera prst="orthographicFront"/>
            <a:lightRig rig="threePt" dir="t"/>
          </a:scene3d>
          <a:sp3d>
            <a:bevelT w="152400" h="50800" prst="softRound"/>
          </a:sp3d>
        </c:spPr>
      </c:pivotFmt>
      <c:pivotFmt>
        <c:idx val="2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9"/>
        <c:spPr>
          <a:solidFill>
            <a:srgbClr val="FF0000"/>
          </a:solidFill>
          <a:ln>
            <a:noFill/>
          </a:ln>
          <a:effectLst/>
          <a:scene3d>
            <a:camera prst="orthographicFront"/>
            <a:lightRig rig="threePt" dir="t"/>
          </a:scene3d>
          <a:sp3d>
            <a:bevelT w="152400" h="50800" prst="softRound"/>
          </a:sp3d>
        </c:spPr>
      </c:pivotFmt>
      <c:pivotFmt>
        <c:idx val="30"/>
        <c:spPr>
          <a:solidFill>
            <a:schemeClr val="accent6">
              <a:lumMod val="50000"/>
            </a:schemeClr>
          </a:solidFill>
          <a:ln>
            <a:noFill/>
          </a:ln>
          <a:effectLst/>
          <a:scene3d>
            <a:camera prst="orthographicFront"/>
            <a:lightRig rig="threePt" dir="t"/>
          </a:scene3d>
          <a:sp3d>
            <a:bevelT w="152400" h="50800" prst="softRound"/>
          </a:sp3d>
        </c:spPr>
      </c:pivotFmt>
      <c:pivotFmt>
        <c:idx val="31"/>
        <c:spPr>
          <a:solidFill>
            <a:srgbClr val="CC660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4631896651482569"/>
          <c:y val="3.212851775071858E-2"/>
          <c:w val="0.61940636710040831"/>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EE9C-4D13-889C-30A135184B50}"/>
              </c:ext>
            </c:extLst>
          </c:dPt>
          <c:dPt>
            <c:idx val="1"/>
            <c:invertIfNegative val="0"/>
            <c:bubble3D val="0"/>
            <c:extLst>
              <c:ext xmlns:c16="http://schemas.microsoft.com/office/drawing/2014/chart" uri="{C3380CC4-5D6E-409C-BE32-E72D297353CC}">
                <c16:uniqueId val="{00000002-EE9C-4D13-889C-30A135184B50}"/>
              </c:ext>
            </c:extLst>
          </c:dPt>
          <c:dPt>
            <c:idx val="2"/>
            <c:invertIfNegative val="0"/>
            <c:bubble3D val="0"/>
            <c:extLst>
              <c:ext xmlns:c16="http://schemas.microsoft.com/office/drawing/2014/chart" uri="{C3380CC4-5D6E-409C-BE32-E72D297353CC}">
                <c16:uniqueId val="{00000003-EE9C-4D13-889C-30A135184B50}"/>
              </c:ext>
            </c:extLst>
          </c:dPt>
          <c:dPt>
            <c:idx val="3"/>
            <c:invertIfNegative val="0"/>
            <c:bubble3D val="0"/>
            <c:extLst>
              <c:ext xmlns:c16="http://schemas.microsoft.com/office/drawing/2014/chart" uri="{C3380CC4-5D6E-409C-BE32-E72D297353CC}">
                <c16:uniqueId val="{00000004-EE9C-4D13-889C-30A135184B50}"/>
              </c:ext>
            </c:extLst>
          </c:dPt>
          <c:dPt>
            <c:idx val="4"/>
            <c:invertIfNegative val="0"/>
            <c:bubble3D val="0"/>
            <c:extLst>
              <c:ext xmlns:c16="http://schemas.microsoft.com/office/drawing/2014/chart" uri="{C3380CC4-5D6E-409C-BE32-E72D297353CC}">
                <c16:uniqueId val="{00000005-EE9C-4D13-889C-30A135184B50}"/>
              </c:ext>
            </c:extLst>
          </c:dPt>
          <c:dPt>
            <c:idx val="5"/>
            <c:invertIfNegative val="0"/>
            <c:bubble3D val="0"/>
            <c:extLst>
              <c:ext xmlns:c16="http://schemas.microsoft.com/office/drawing/2014/chart" uri="{C3380CC4-5D6E-409C-BE32-E72D297353CC}">
                <c16:uniqueId val="{00000006-EE9C-4D13-889C-30A135184B50}"/>
              </c:ext>
            </c:extLst>
          </c:dPt>
          <c:dPt>
            <c:idx val="6"/>
            <c:invertIfNegative val="0"/>
            <c:bubble3D val="0"/>
            <c:extLst>
              <c:ext xmlns:c16="http://schemas.microsoft.com/office/drawing/2014/chart" uri="{C3380CC4-5D6E-409C-BE32-E72D297353CC}">
                <c16:uniqueId val="{00000007-EE9C-4D13-889C-30A135184B50}"/>
              </c:ext>
            </c:extLst>
          </c:dPt>
          <c:dPt>
            <c:idx val="7"/>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9-EE9C-4D13-889C-30A135184B50}"/>
              </c:ext>
            </c:extLst>
          </c:dPt>
          <c:dPt>
            <c:idx val="8"/>
            <c:invertIfNegative val="0"/>
            <c:bubble3D val="0"/>
            <c:extLst>
              <c:ext xmlns:c16="http://schemas.microsoft.com/office/drawing/2014/chart" uri="{C3380CC4-5D6E-409C-BE32-E72D297353CC}">
                <c16:uniqueId val="{0000000A-EE9C-4D13-889C-30A135184B50}"/>
              </c:ext>
            </c:extLst>
          </c:dPt>
          <c:dPt>
            <c:idx val="9"/>
            <c:invertIfNegative val="0"/>
            <c:bubble3D val="0"/>
            <c:extLst>
              <c:ext xmlns:c16="http://schemas.microsoft.com/office/drawing/2014/chart" uri="{C3380CC4-5D6E-409C-BE32-E72D297353CC}">
                <c16:uniqueId val="{0000000B-EE9C-4D13-889C-30A135184B50}"/>
              </c:ext>
            </c:extLst>
          </c:dPt>
          <c:dPt>
            <c:idx val="10"/>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EE9C-4D13-889C-30A135184B50}"/>
              </c:ext>
            </c:extLst>
          </c:dPt>
          <c:dPt>
            <c:idx val="11"/>
            <c:invertIfNegative val="0"/>
            <c:bubble3D val="0"/>
            <c:extLst>
              <c:ext xmlns:c16="http://schemas.microsoft.com/office/drawing/2014/chart" uri="{C3380CC4-5D6E-409C-BE32-E72D297353CC}">
                <c16:uniqueId val="{0000000E-EE9C-4D13-889C-30A135184B50}"/>
              </c:ext>
            </c:extLst>
          </c:dPt>
          <c:dPt>
            <c:idx val="12"/>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EE9C-4D13-889C-30A135184B50}"/>
              </c:ext>
            </c:extLst>
          </c:dPt>
          <c:dPt>
            <c:idx val="13"/>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EE9C-4D13-889C-30A135184B50}"/>
              </c:ext>
            </c:extLst>
          </c:dPt>
          <c:dPt>
            <c:idx val="14"/>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4-EE9C-4D13-889C-30A135184B50}"/>
              </c:ext>
            </c:extLst>
          </c:dPt>
          <c:dPt>
            <c:idx val="15"/>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EE9C-4D13-889C-30A135184B50}"/>
              </c:ext>
            </c:extLst>
          </c:dPt>
          <c:dPt>
            <c:idx val="16"/>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8-EE9C-4D13-889C-30A135184B50}"/>
              </c:ext>
            </c:extLst>
          </c:dPt>
          <c:dPt>
            <c:idx val="17"/>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A-EE9C-4D13-889C-30A135184B50}"/>
              </c:ext>
            </c:extLst>
          </c:dPt>
          <c:dPt>
            <c:idx val="18"/>
            <c:invertIfNegative val="0"/>
            <c:bubble3D val="0"/>
            <c:extLst>
              <c:ext xmlns:c16="http://schemas.microsoft.com/office/drawing/2014/chart" uri="{C3380CC4-5D6E-409C-BE32-E72D297353CC}">
                <c16:uniqueId val="{0000001B-EE9C-4D13-889C-30A135184B50}"/>
              </c:ext>
            </c:extLst>
          </c:dPt>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Tipol'!$A$4:$A$23</c:f>
              <c:strCache>
                <c:ptCount val="19"/>
                <c:pt idx="0">
                  <c:v>FINANCIERO</c:v>
                </c:pt>
                <c:pt idx="1">
                  <c:v>DOTACIÓN</c:v>
                </c:pt>
                <c:pt idx="2">
                  <c:v>CARTERA</c:v>
                </c:pt>
                <c:pt idx="3">
                  <c:v>FACTURACIÓN</c:v>
                </c:pt>
                <c:pt idx="4">
                  <c:v>ATENCIÓN AL USUARIO</c:v>
                </c:pt>
                <c:pt idx="5">
                  <c:v>CARACTER AMBIENTAL </c:v>
                </c:pt>
                <c:pt idx="6">
                  <c:v>CORRECTA APLICACIÓN DEL DCM</c:v>
                </c:pt>
                <c:pt idx="7">
                  <c:v>PAGINA WEB</c:v>
                </c:pt>
                <c:pt idx="8">
                  <c:v>CARACTERISTICAS DE LAS BASES DE OPERACIÓN </c:v>
                </c:pt>
                <c:pt idx="9">
                  <c:v>CATASTRO</c:v>
                </c:pt>
                <c:pt idx="10">
                  <c:v>PUNTOS CRITICOS Y ARROJOS CLANDESTINOS</c:v>
                </c:pt>
                <c:pt idx="11">
                  <c:v>SIGAB</c:v>
                </c:pt>
                <c:pt idx="12">
                  <c:v>CLUS</c:v>
                </c:pt>
                <c:pt idx="13">
                  <c:v>DERRAME DE LIXIVIADOS</c:v>
                </c:pt>
                <c:pt idx="14">
                  <c:v>VEHÍCULOS</c:v>
                </c:pt>
                <c:pt idx="15">
                  <c:v>BARRIDO Y LIMPIEZA</c:v>
                </c:pt>
                <c:pt idx="16">
                  <c:v>INFORMACIÓN</c:v>
                </c:pt>
                <c:pt idx="17">
                  <c:v>CONTENERIZACIÓN</c:v>
                </c:pt>
                <c:pt idx="18">
                  <c:v>RECOLECCIÓN Y TRANSPORTE</c:v>
                </c:pt>
              </c:strCache>
            </c:strRef>
          </c:cat>
          <c:val>
            <c:numRef>
              <c:f>'Graf Tipol'!$B$4:$B$23</c:f>
              <c:numCache>
                <c:formatCode>General</c:formatCode>
                <c:ptCount val="19"/>
                <c:pt idx="0">
                  <c:v>1</c:v>
                </c:pt>
                <c:pt idx="1">
                  <c:v>1</c:v>
                </c:pt>
                <c:pt idx="2">
                  <c:v>2</c:v>
                </c:pt>
                <c:pt idx="3">
                  <c:v>4</c:v>
                </c:pt>
                <c:pt idx="4">
                  <c:v>5</c:v>
                </c:pt>
                <c:pt idx="5">
                  <c:v>5</c:v>
                </c:pt>
                <c:pt idx="6">
                  <c:v>5</c:v>
                </c:pt>
                <c:pt idx="7">
                  <c:v>8</c:v>
                </c:pt>
                <c:pt idx="8">
                  <c:v>8</c:v>
                </c:pt>
                <c:pt idx="9">
                  <c:v>8</c:v>
                </c:pt>
                <c:pt idx="10">
                  <c:v>19</c:v>
                </c:pt>
                <c:pt idx="11">
                  <c:v>35</c:v>
                </c:pt>
                <c:pt idx="12">
                  <c:v>53</c:v>
                </c:pt>
                <c:pt idx="13">
                  <c:v>96</c:v>
                </c:pt>
                <c:pt idx="14">
                  <c:v>127</c:v>
                </c:pt>
                <c:pt idx="15">
                  <c:v>170</c:v>
                </c:pt>
                <c:pt idx="16">
                  <c:v>175</c:v>
                </c:pt>
                <c:pt idx="17">
                  <c:v>177</c:v>
                </c:pt>
                <c:pt idx="18">
                  <c:v>316</c:v>
                </c:pt>
              </c:numCache>
            </c:numRef>
          </c:val>
          <c:extLst>
            <c:ext xmlns:c16="http://schemas.microsoft.com/office/drawing/2014/chart" uri="{C3380CC4-5D6E-409C-BE32-E72D297353CC}">
              <c16:uniqueId val="{0000001C-EE9C-4D13-889C-30A135184B50}"/>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96</c:v>
                </c:pt>
              </c:numCache>
            </c:numRef>
          </c:val>
          <c:extLst>
            <c:ext xmlns:c16="http://schemas.microsoft.com/office/drawing/2014/chart" uri="{C3380CC4-5D6E-409C-BE32-E72D297353CC}">
              <c16:uniqueId val="{00000000-D476-4675-A910-5F8CA80FF0F4}"/>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54</c:v>
                </c:pt>
              </c:numCache>
            </c:numRef>
          </c:val>
          <c:extLst>
            <c:ext xmlns:c16="http://schemas.microsoft.com/office/drawing/2014/chart" uri="{C3380CC4-5D6E-409C-BE32-E72D297353CC}">
              <c16:uniqueId val="{00000001-D476-4675-A910-5F8CA80FF0F4}"/>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39</c:v>
                </c:pt>
              </c:numCache>
            </c:numRef>
          </c:val>
          <c:extLst>
            <c:ext xmlns:c16="http://schemas.microsoft.com/office/drawing/2014/chart" uri="{C3380CC4-5D6E-409C-BE32-E72D297353CC}">
              <c16:uniqueId val="{00000002-D476-4675-A910-5F8CA80FF0F4}"/>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44</c:v>
                </c:pt>
              </c:numCache>
            </c:numRef>
          </c:val>
          <c:extLst>
            <c:ext xmlns:c16="http://schemas.microsoft.com/office/drawing/2014/chart" uri="{C3380CC4-5D6E-409C-BE32-E72D297353CC}">
              <c16:uniqueId val="{00000003-D476-4675-A910-5F8CA80FF0F4}"/>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40</c:v>
                </c:pt>
              </c:numCache>
            </c:numRef>
          </c:val>
          <c:extLst>
            <c:ext xmlns:c16="http://schemas.microsoft.com/office/drawing/2014/chart" uri="{C3380CC4-5D6E-409C-BE32-E72D297353CC}">
              <c16:uniqueId val="{00000004-D476-4675-A910-5F8CA80FF0F4}"/>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ES"/>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ESTADO</a:t>
            </a:r>
            <a:r>
              <a:rPr lang="es-CO" b="1" baseline="0">
                <a:solidFill>
                  <a:sysClr val="windowText" lastClr="000000"/>
                </a:solidFill>
              </a:rPr>
              <a:t> DE INFORMES DE INCUMPLIMIENTO POR CONCEPTO DE MULTAS - OCTUBRE</a:t>
            </a:r>
            <a:endParaRPr lang="es-CO" b="1">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ES"/>
        </a:p>
      </c:txPr>
    </c:title>
    <c:autoTitleDeleted val="0"/>
    <c:plotArea>
      <c:layout/>
      <c:barChart>
        <c:barDir val="col"/>
        <c:grouping val="clustered"/>
        <c:varyColors val="0"/>
        <c:ser>
          <c:idx val="0"/>
          <c:order val="0"/>
          <c:tx>
            <c:strRef>
              <c:f>'Graf Mult'!$C$75</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16</c:v>
                </c:pt>
                <c:pt idx="2">
                  <c:v>3</c:v>
                </c:pt>
                <c:pt idx="3">
                  <c:v>2</c:v>
                </c:pt>
                <c:pt idx="4">
                  <c:v>19</c:v>
                </c:pt>
              </c:numCache>
            </c:numRef>
          </c:val>
          <c:extLst>
            <c:ext xmlns:c16="http://schemas.microsoft.com/office/drawing/2014/chart" uri="{C3380CC4-5D6E-409C-BE32-E72D297353CC}">
              <c16:uniqueId val="{00000000-2006-4D8E-A013-CD941BED0E47}"/>
            </c:ext>
          </c:extLst>
        </c:ser>
        <c:ser>
          <c:idx val="1"/>
          <c:order val="1"/>
          <c:tx>
            <c:strRef>
              <c:f>'Graf Mult'!$D$75</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2006-4D8E-A013-CD941BED0E47}"/>
            </c:ext>
          </c:extLst>
        </c:ser>
        <c:ser>
          <c:idx val="2"/>
          <c:order val="2"/>
          <c:tx>
            <c:strRef>
              <c:f>'Graf Mult'!$E$75</c:f>
              <c:strCache>
                <c:ptCount val="1"/>
                <c:pt idx="0">
                  <c:v>Recomendación Cese de Incumplimiento por la Inter</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2006-4D8E-A013-CD941BED0E47}"/>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2006-4D8E-A013-CD941BED0E47}"/>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ysClr val="windowText" lastClr="000000"/>
                </a:solidFill>
                <a:latin typeface="+mn-lt"/>
                <a:ea typeface="+mn-ea"/>
                <a:cs typeface="+mn-cs"/>
              </a:defRPr>
            </a:pPr>
            <a:endParaRPr lang="es-ES"/>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Hoja5!$O$4</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Hoja5!$O$5:$O$11</c:f>
              <c:numCache>
                <c:formatCode>General</c:formatCode>
                <c:ptCount val="7"/>
                <c:pt idx="0">
                  <c:v>1</c:v>
                </c:pt>
                <c:pt idx="1">
                  <c:v>9</c:v>
                </c:pt>
                <c:pt idx="2">
                  <c:v>3</c:v>
                </c:pt>
                <c:pt idx="3">
                  <c:v>4</c:v>
                </c:pt>
                <c:pt idx="4">
                  <c:v>11</c:v>
                </c:pt>
                <c:pt idx="5">
                  <c:v>13</c:v>
                </c:pt>
                <c:pt idx="6">
                  <c:v>7</c:v>
                </c:pt>
              </c:numCache>
            </c:numRef>
          </c:val>
          <c:extLst>
            <c:ext xmlns:c16="http://schemas.microsoft.com/office/drawing/2014/chart" uri="{C3380CC4-5D6E-409C-BE32-E72D297353CC}">
              <c16:uniqueId val="{00000000-04CC-4B41-AB1A-1628977EDBB6}"/>
            </c:ext>
          </c:extLst>
        </c:ser>
        <c:ser>
          <c:idx val="1"/>
          <c:order val="1"/>
          <c:tx>
            <c:strRef>
              <c:f>Hoja5!$P$4</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Hoja5!$P$5:$P$11</c:f>
              <c:numCache>
                <c:formatCode>General</c:formatCode>
                <c:ptCount val="7"/>
                <c:pt idx="4">
                  <c:v>1</c:v>
                </c:pt>
              </c:numCache>
            </c:numRef>
          </c:val>
          <c:extLst>
            <c:ext xmlns:c16="http://schemas.microsoft.com/office/drawing/2014/chart" uri="{C3380CC4-5D6E-409C-BE32-E72D297353CC}">
              <c16:uniqueId val="{00000001-04CC-4B41-AB1A-1628977EDBB6}"/>
            </c:ext>
          </c:extLst>
        </c:ser>
        <c:ser>
          <c:idx val="2"/>
          <c:order val="2"/>
          <c:tx>
            <c:strRef>
              <c:f>Hoja5!$Q$4</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Hoja5!$Q$5:$Q$11</c:f>
              <c:numCache>
                <c:formatCode>General</c:formatCode>
                <c:ptCount val="7"/>
                <c:pt idx="4">
                  <c:v>2</c:v>
                </c:pt>
                <c:pt idx="6">
                  <c:v>1</c:v>
                </c:pt>
              </c:numCache>
            </c:numRef>
          </c:val>
          <c:extLst>
            <c:ext xmlns:c16="http://schemas.microsoft.com/office/drawing/2014/chart" uri="{C3380CC4-5D6E-409C-BE32-E72D297353CC}">
              <c16:uniqueId val="{00000002-04CC-4B41-AB1A-1628977EDBB6}"/>
            </c:ext>
          </c:extLst>
        </c:ser>
        <c:ser>
          <c:idx val="3"/>
          <c:order val="3"/>
          <c:tx>
            <c:strRef>
              <c:f>Hoja5!$R$4</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Hoja5!$R$5:$R$11</c:f>
              <c:numCache>
                <c:formatCode>General</c:formatCode>
                <c:ptCount val="7"/>
                <c:pt idx="1">
                  <c:v>2</c:v>
                </c:pt>
                <c:pt idx="2">
                  <c:v>2</c:v>
                </c:pt>
                <c:pt idx="3">
                  <c:v>2</c:v>
                </c:pt>
                <c:pt idx="4">
                  <c:v>1</c:v>
                </c:pt>
                <c:pt idx="5">
                  <c:v>1</c:v>
                </c:pt>
                <c:pt idx="6">
                  <c:v>1</c:v>
                </c:pt>
              </c:numCache>
            </c:numRef>
          </c:val>
          <c:extLst>
            <c:ext xmlns:c16="http://schemas.microsoft.com/office/drawing/2014/chart" uri="{C3380CC4-5D6E-409C-BE32-E72D297353CC}">
              <c16:uniqueId val="{00000003-04CC-4B41-AB1A-1628977EDBB6}"/>
            </c:ext>
          </c:extLst>
        </c:ser>
        <c:ser>
          <c:idx val="4"/>
          <c:order val="4"/>
          <c:tx>
            <c:strRef>
              <c:f>Hoja5!$S$4</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Hoja5!$S$5:$S$11</c:f>
              <c:numCache>
                <c:formatCode>General</c:formatCode>
                <c:ptCount val="7"/>
                <c:pt idx="1">
                  <c:v>1</c:v>
                </c:pt>
                <c:pt idx="3">
                  <c:v>4</c:v>
                </c:pt>
                <c:pt idx="4">
                  <c:v>3</c:v>
                </c:pt>
                <c:pt idx="5">
                  <c:v>6</c:v>
                </c:pt>
                <c:pt idx="6">
                  <c:v>9</c:v>
                </c:pt>
              </c:numCache>
            </c:numRef>
          </c:val>
          <c:extLst>
            <c:ext xmlns:c16="http://schemas.microsoft.com/office/drawing/2014/chart" uri="{C3380CC4-5D6E-409C-BE32-E72D297353CC}">
              <c16:uniqueId val="{00000004-04CC-4B41-AB1A-1628977EDBB6}"/>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Hoja5!$T$4</c:f>
              <c:strCache>
                <c:ptCount val="1"/>
                <c:pt idx="0">
                  <c:v>Total general</c:v>
                </c:pt>
              </c:strCache>
            </c:strRef>
          </c:tx>
          <c:spPr>
            <a:ln w="0" cap="rnd">
              <a:solidFill>
                <a:sysClr val="windowText" lastClr="000000">
                  <a:lumMod val="25000"/>
                  <a:lumOff val="75000"/>
                  <a:alpha val="0"/>
                </a:sysClr>
              </a:solidFill>
              <a:round/>
            </a:ln>
            <a:effectLst/>
          </c:spPr>
          <c:marker>
            <c:symbol val="none"/>
          </c:marker>
          <c:dLbls>
            <c:spPr>
              <a:noFill/>
              <a:ln>
                <a:solidFill>
                  <a:schemeClr val="tx2">
                    <a:lumMod val="60000"/>
                    <a:lumOff val="40000"/>
                  </a:schemeClr>
                </a:solid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Hoja5!$T$5:$T$11</c:f>
              <c:numCache>
                <c:formatCode>General</c:formatCode>
                <c:ptCount val="7"/>
                <c:pt idx="0">
                  <c:v>1</c:v>
                </c:pt>
                <c:pt idx="1">
                  <c:v>12</c:v>
                </c:pt>
                <c:pt idx="2">
                  <c:v>5</c:v>
                </c:pt>
                <c:pt idx="3">
                  <c:v>10</c:v>
                </c:pt>
                <c:pt idx="4">
                  <c:v>18</c:v>
                </c:pt>
                <c:pt idx="5">
                  <c:v>20</c:v>
                </c:pt>
                <c:pt idx="6">
                  <c:v>18</c:v>
                </c:pt>
              </c:numCache>
            </c:numRef>
          </c:val>
          <c:smooth val="0"/>
          <c:extLst>
            <c:ext xmlns:c16="http://schemas.microsoft.com/office/drawing/2014/chart" uri="{C3380CC4-5D6E-409C-BE32-E72D297353CC}">
              <c16:uniqueId val="{00000005-04CC-4B41-AB1A-1628977EDBB6}"/>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octubre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2495050.3416760401</c:v>
                </c:pt>
                <c:pt idx="1">
                  <c:v>2143614.88283514</c:v>
                </c:pt>
                <c:pt idx="2">
                  <c:v>1273081.7011082203</c:v>
                </c:pt>
                <c:pt idx="3">
                  <c:v>1123107.1201990498</c:v>
                </c:pt>
                <c:pt idx="4">
                  <c:v>1140738.65242759</c:v>
                </c:pt>
              </c:numCache>
            </c:numRef>
          </c:val>
          <c:extLst>
            <c:ext xmlns:c16="http://schemas.microsoft.com/office/drawing/2014/chart" uri="{C3380CC4-5D6E-409C-BE32-E72D297353CC}">
              <c16:uniqueId val="{00000000-3B3E-441C-8A58-FA3F1AD10F39}"/>
            </c:ext>
          </c:extLst>
        </c:ser>
        <c:ser>
          <c:idx val="1"/>
          <c:order val="1"/>
          <c:tx>
            <c:strRef>
              <c:f>Grafica1!$E$29</c:f>
              <c:strCache>
                <c:ptCount val="1"/>
                <c:pt idx="0">
                  <c:v>vr. total recaudo a octubre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1384208.2341730001</c:v>
                </c:pt>
                <c:pt idx="1">
                  <c:v>1357657.943214</c:v>
                </c:pt>
                <c:pt idx="2">
                  <c:v>965965.037656</c:v>
                </c:pt>
                <c:pt idx="3">
                  <c:v>738609.28265900002</c:v>
                </c:pt>
                <c:pt idx="4">
                  <c:v>864647.16771099996</c:v>
                </c:pt>
              </c:numCache>
            </c:numRef>
          </c:val>
          <c:extLst>
            <c:ext xmlns:c16="http://schemas.microsoft.com/office/drawing/2014/chart" uri="{C3380CC4-5D6E-409C-BE32-E72D297353CC}">
              <c16:uniqueId val="{00000001-3B3E-441C-8A58-FA3F1AD10F39}"/>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0.55478168558441343</c:v>
                </c:pt>
                <c:pt idx="1">
                  <c:v>0.63334974676904876</c:v>
                </c:pt>
                <c:pt idx="2">
                  <c:v>0.75876123018273334</c:v>
                </c:pt>
                <c:pt idx="3">
                  <c:v>0.65764811688496394</c:v>
                </c:pt>
                <c:pt idx="4">
                  <c:v>0.75797130733753648</c:v>
                </c:pt>
              </c:numCache>
            </c:numRef>
          </c:val>
          <c:extLst>
            <c:ext xmlns:c16="http://schemas.microsoft.com/office/drawing/2014/chart" uri="{C3380CC4-5D6E-409C-BE32-E72D297353CC}">
              <c16:uniqueId val="{00000002-3B3E-441C-8A58-FA3F1AD10F39}"/>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ES"/>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PENAL</a:t>
            </a:r>
            <a:r>
              <a:rPr lang="es-CO" b="1" baseline="0">
                <a:solidFill>
                  <a:sysClr val="windowText" lastClr="000000"/>
                </a:solidFill>
              </a:rPr>
              <a:t> PECUNIARIA OCTUBRE 2024</a:t>
            </a:r>
            <a:endParaRPr lang="es-CO" b="1">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ES"/>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7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33</c:v>
                </c:pt>
                <c:pt idx="1">
                  <c:v>11</c:v>
                </c:pt>
                <c:pt idx="2">
                  <c:v>15</c:v>
                </c:pt>
                <c:pt idx="3">
                  <c:v>23</c:v>
                </c:pt>
                <c:pt idx="4">
                  <c:v>23</c:v>
                </c:pt>
              </c:numCache>
            </c:numRef>
          </c:val>
          <c:extLst>
            <c:ext xmlns:c16="http://schemas.microsoft.com/office/drawing/2014/chart" uri="{C3380CC4-5D6E-409C-BE32-E72D297353CC}">
              <c16:uniqueId val="{00000000-FE99-4D9B-A0B7-44B6525D8C05}"/>
            </c:ext>
          </c:extLst>
        </c:ser>
        <c:ser>
          <c:idx val="1"/>
          <c:order val="1"/>
          <c:tx>
            <c:strRef>
              <c:f>'Graf PP'!$C$13</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FE99-4D9B-A0B7-44B6525D8C05}"/>
            </c:ext>
          </c:extLst>
        </c:ser>
        <c:ser>
          <c:idx val="2"/>
          <c:order val="2"/>
          <c:tx>
            <c:strRef>
              <c:f>'Graf PP'!$D$13</c:f>
              <c:strCache>
                <c:ptCount val="1"/>
                <c:pt idx="0">
                  <c:v>Desestimado por la Unidad</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2</c:v>
                </c:pt>
              </c:numCache>
            </c:numRef>
          </c:val>
          <c:extLst>
            <c:ext xmlns:c16="http://schemas.microsoft.com/office/drawing/2014/chart" uri="{C3380CC4-5D6E-409C-BE32-E72D297353CC}">
              <c16:uniqueId val="{00000002-FE99-4D9B-A0B7-44B6525D8C05}"/>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ysClr val="windowText" lastClr="000000"/>
                </a:solidFill>
                <a:latin typeface="+mn-lt"/>
                <a:ea typeface="+mn-ea"/>
                <a:cs typeface="+mn-cs"/>
              </a:defRPr>
            </a:pPr>
            <a:endParaRPr lang="es-ES"/>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ysClr val="windowText" lastClr="000000"/>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809315866084425E-2"/>
          <c:y val="3.8004760071261419E-2"/>
          <c:w val="0.97438136826783117"/>
          <c:h val="0.80188372937418828"/>
        </c:manualLayout>
      </c:layout>
      <c:barChart>
        <c:barDir val="col"/>
        <c:grouping val="clustered"/>
        <c:varyColors val="0"/>
        <c:ser>
          <c:idx val="0"/>
          <c:order val="0"/>
          <c:tx>
            <c:strRef>
              <c:f>Hoja5!$M$21</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Hoja5!$M$22:$M$25</c:f>
              <c:numCache>
                <c:formatCode>General</c:formatCode>
                <c:ptCount val="4"/>
                <c:pt idx="0">
                  <c:v>7</c:v>
                </c:pt>
                <c:pt idx="1">
                  <c:v>14</c:v>
                </c:pt>
                <c:pt idx="2">
                  <c:v>7</c:v>
                </c:pt>
                <c:pt idx="3">
                  <c:v>13</c:v>
                </c:pt>
              </c:numCache>
            </c:numRef>
          </c:val>
          <c:extLst>
            <c:ext xmlns:c16="http://schemas.microsoft.com/office/drawing/2014/chart" uri="{C3380CC4-5D6E-409C-BE32-E72D297353CC}">
              <c16:uniqueId val="{00000000-329F-4C47-94A0-073C0BEA16FC}"/>
            </c:ext>
          </c:extLst>
        </c:ser>
        <c:ser>
          <c:idx val="1"/>
          <c:order val="1"/>
          <c:tx>
            <c:strRef>
              <c:f>Hoja5!$N$21</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Hoja5!$N$22:$N$25</c:f>
              <c:numCache>
                <c:formatCode>General</c:formatCode>
                <c:ptCount val="4"/>
                <c:pt idx="1">
                  <c:v>1</c:v>
                </c:pt>
                <c:pt idx="2">
                  <c:v>1</c:v>
                </c:pt>
                <c:pt idx="3">
                  <c:v>9</c:v>
                </c:pt>
              </c:numCache>
            </c:numRef>
          </c:val>
          <c:extLst>
            <c:ext xmlns:c16="http://schemas.microsoft.com/office/drawing/2014/chart" uri="{C3380CC4-5D6E-409C-BE32-E72D297353CC}">
              <c16:uniqueId val="{00000001-329F-4C47-94A0-073C0BEA16FC}"/>
            </c:ext>
          </c:extLst>
        </c:ser>
        <c:ser>
          <c:idx val="2"/>
          <c:order val="2"/>
          <c:tx>
            <c:strRef>
              <c:f>Hoja5!$O$21</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Hoja5!$O$22:$O$25</c:f>
              <c:numCache>
                <c:formatCode>General</c:formatCode>
                <c:ptCount val="4"/>
                <c:pt idx="0">
                  <c:v>3</c:v>
                </c:pt>
                <c:pt idx="1">
                  <c:v>9</c:v>
                </c:pt>
                <c:pt idx="2">
                  <c:v>12</c:v>
                </c:pt>
                <c:pt idx="3">
                  <c:v>7</c:v>
                </c:pt>
              </c:numCache>
            </c:numRef>
          </c:val>
          <c:extLst>
            <c:ext xmlns:c16="http://schemas.microsoft.com/office/drawing/2014/chart" uri="{C3380CC4-5D6E-409C-BE32-E72D297353CC}">
              <c16:uniqueId val="{00000002-329F-4C47-94A0-073C0BEA16FC}"/>
            </c:ext>
          </c:extLst>
        </c:ser>
        <c:ser>
          <c:idx val="3"/>
          <c:order val="3"/>
          <c:tx>
            <c:strRef>
              <c:f>Hoja5!$P$21</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Hoja5!$P$22:$P$25</c:f>
              <c:numCache>
                <c:formatCode>General</c:formatCode>
                <c:ptCount val="4"/>
                <c:pt idx="0">
                  <c:v>1</c:v>
                </c:pt>
                <c:pt idx="1">
                  <c:v>3</c:v>
                </c:pt>
                <c:pt idx="2">
                  <c:v>10</c:v>
                </c:pt>
                <c:pt idx="3">
                  <c:v>9</c:v>
                </c:pt>
              </c:numCache>
            </c:numRef>
          </c:val>
          <c:extLst>
            <c:ext xmlns:c16="http://schemas.microsoft.com/office/drawing/2014/chart" uri="{C3380CC4-5D6E-409C-BE32-E72D297353CC}">
              <c16:uniqueId val="{00000003-329F-4C47-94A0-073C0BEA16FC}"/>
            </c:ext>
          </c:extLst>
        </c:ser>
        <c:ser>
          <c:idx val="4"/>
          <c:order val="4"/>
          <c:tx>
            <c:strRef>
              <c:f>Hoja5!$Q$21</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Hoja5!$Q$22:$Q$25</c:f>
              <c:numCache>
                <c:formatCode>General</c:formatCode>
                <c:ptCount val="4"/>
                <c:pt idx="1">
                  <c:v>7</c:v>
                </c:pt>
                <c:pt idx="2">
                  <c:v>9</c:v>
                </c:pt>
                <c:pt idx="3">
                  <c:v>7</c:v>
                </c:pt>
              </c:numCache>
            </c:numRef>
          </c:val>
          <c:extLst>
            <c:ext xmlns:c16="http://schemas.microsoft.com/office/drawing/2014/chart" uri="{C3380CC4-5D6E-409C-BE32-E72D297353CC}">
              <c16:uniqueId val="{00000004-329F-4C47-94A0-073C0BEA16FC}"/>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Hoja5!$R$21</c:f>
              <c:strCache>
                <c:ptCount val="1"/>
                <c:pt idx="0">
                  <c:v>Total general</c:v>
                </c:pt>
              </c:strCache>
            </c:strRef>
          </c:tx>
          <c:spPr>
            <a:ln w="28575" cap="rnd">
              <a:solidFill>
                <a:schemeClr val="tx2">
                  <a:lumMod val="60000"/>
                  <a:lumOff val="40000"/>
                  <a:alpha val="0"/>
                </a:schemeClr>
              </a:solidFill>
              <a:round/>
            </a:ln>
            <a:effectLst/>
          </c:spPr>
          <c:marker>
            <c:symbol val="none"/>
          </c:marker>
          <c:dLbls>
            <c:dLbl>
              <c:idx val="1"/>
              <c:layout>
                <c:manualLayout>
                  <c:x val="-2.167103347889374E-2"/>
                  <c:y val="1.974676460789262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29F-4C47-94A0-073C0BEA16FC}"/>
                </c:ext>
              </c:extLst>
            </c:dLbl>
            <c:dLbl>
              <c:idx val="2"/>
              <c:layout>
                <c:manualLayout>
                  <c:x val="-2.167103347889374E-2"/>
                  <c:y val="0.1020904114289590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29F-4C47-94A0-073C0BEA16FC}"/>
                </c:ext>
              </c:extLst>
            </c:dLbl>
            <c:dLbl>
              <c:idx val="3"/>
              <c:layout>
                <c:manualLayout>
                  <c:x val="-1.8177583697234351E-2"/>
                  <c:y val="0.19710231160711258"/>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29F-4C47-94A0-073C0BEA16FC}"/>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s-E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Hoja5!$R$22:$R$25</c:f>
              <c:numCache>
                <c:formatCode>General</c:formatCode>
                <c:ptCount val="4"/>
                <c:pt idx="0">
                  <c:v>11</c:v>
                </c:pt>
                <c:pt idx="1">
                  <c:v>34</c:v>
                </c:pt>
                <c:pt idx="2">
                  <c:v>39</c:v>
                </c:pt>
                <c:pt idx="3">
                  <c:v>45</c:v>
                </c:pt>
              </c:numCache>
            </c:numRef>
          </c:val>
          <c:smooth val="0"/>
          <c:extLst>
            <c:ext xmlns:c16="http://schemas.microsoft.com/office/drawing/2014/chart" uri="{C3380CC4-5D6E-409C-BE32-E72D297353CC}">
              <c16:uniqueId val="{00000005-329F-4C47-94A0-073C0BEA16FC}"/>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ES"/>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4A56-4986-9538-0072535D9DFF}"/>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4A56-4986-9538-0072535D9DFF}"/>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4A56-4986-9538-0072535D9DFF}"/>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4A56-4986-9538-0072535D9DFF}"/>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4A56-4986-9538-0072535D9DFF}"/>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4A56-4986-9538-0072535D9DFF}"/>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398653.95071726001</c:v>
                </c:pt>
                <c:pt idx="1">
                  <c:v>398273.50562189997</c:v>
                </c:pt>
                <c:pt idx="2">
                  <c:v>239394.47148493002</c:v>
                </c:pt>
                <c:pt idx="3">
                  <c:v>213762.57537499999</c:v>
                </c:pt>
                <c:pt idx="4">
                  <c:v>200578.56798762002</c:v>
                </c:pt>
              </c:numCache>
            </c:numRef>
          </c:val>
          <c:extLst>
            <c:ext xmlns:c16="http://schemas.microsoft.com/office/drawing/2014/chart" uri="{C3380CC4-5D6E-409C-BE32-E72D297353CC}">
              <c16:uniqueId val="{00000006-4A56-4986-9538-0072535D9DFF}"/>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ES"/>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octubre 2024 final.xlsx]Grafica3b (2)!TablaDinámica1</c:name>
    <c:fmtId val="218"/>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may-24</c:v>
                  </c:pt>
                  <c:pt idx="1">
                    <c:v>jun-24</c:v>
                  </c:pt>
                  <c:pt idx="2">
                    <c:v>jul-24</c:v>
                  </c:pt>
                  <c:pt idx="3">
                    <c:v>ago-24</c:v>
                  </c:pt>
                  <c:pt idx="4">
                    <c:v>sep-24</c:v>
                  </c:pt>
                  <c:pt idx="5">
                    <c:v>oct-24</c:v>
                  </c:pt>
                  <c:pt idx="6">
                    <c:v>may-24</c:v>
                  </c:pt>
                  <c:pt idx="7">
                    <c:v>jun-24</c:v>
                  </c:pt>
                  <c:pt idx="8">
                    <c:v>jul-24</c:v>
                  </c:pt>
                  <c:pt idx="9">
                    <c:v>ago-24</c:v>
                  </c:pt>
                  <c:pt idx="10">
                    <c:v>sep-24</c:v>
                  </c:pt>
                  <c:pt idx="11">
                    <c:v>oct-24</c:v>
                  </c:pt>
                  <c:pt idx="12">
                    <c:v>may-24</c:v>
                  </c:pt>
                  <c:pt idx="13">
                    <c:v>jun-24</c:v>
                  </c:pt>
                  <c:pt idx="14">
                    <c:v>jul-24</c:v>
                  </c:pt>
                  <c:pt idx="15">
                    <c:v>ago-24</c:v>
                  </c:pt>
                  <c:pt idx="16">
                    <c:v>sep-24</c:v>
                  </c:pt>
                  <c:pt idx="17">
                    <c:v>oct-24</c:v>
                  </c:pt>
                  <c:pt idx="18">
                    <c:v>may-24</c:v>
                  </c:pt>
                  <c:pt idx="19">
                    <c:v>jun-24</c:v>
                  </c:pt>
                  <c:pt idx="20">
                    <c:v>jul-24</c:v>
                  </c:pt>
                  <c:pt idx="21">
                    <c:v>ago-24</c:v>
                  </c:pt>
                  <c:pt idx="22">
                    <c:v>sep-24</c:v>
                  </c:pt>
                  <c:pt idx="23">
                    <c:v>oct-24</c:v>
                  </c:pt>
                  <c:pt idx="24">
                    <c:v>may-24</c:v>
                  </c:pt>
                  <c:pt idx="25">
                    <c:v>jun-24</c:v>
                  </c:pt>
                  <c:pt idx="26">
                    <c:v>jul-24</c:v>
                  </c:pt>
                  <c:pt idx="27">
                    <c:v>ago-24</c:v>
                  </c:pt>
                  <c:pt idx="28">
                    <c:v>sep-24</c:v>
                  </c:pt>
                  <c:pt idx="29">
                    <c:v>oct-24</c:v>
                  </c:pt>
                </c:lvl>
                <c:lvl>
                  <c:pt idx="0">
                    <c:v>ASE1</c:v>
                  </c:pt>
                  <c:pt idx="6">
                    <c:v>ASE2</c:v>
                  </c:pt>
                  <c:pt idx="12">
                    <c:v>ASE3</c:v>
                  </c:pt>
                  <c:pt idx="18">
                    <c:v>ASE4</c:v>
                  </c:pt>
                  <c:pt idx="24">
                    <c:v>ASE5</c:v>
                  </c:pt>
                </c:lvl>
              </c:multiLvlStrCache>
            </c:multiLvlStrRef>
          </c:cat>
          <c:val>
            <c:numRef>
              <c:f>'Grafica3b (2)'!$B$4:$B$44</c:f>
              <c:numCache>
                <c:formatCode>"$"\ #,##0</c:formatCode>
                <c:ptCount val="30"/>
                <c:pt idx="0">
                  <c:v>39491.017082999999</c:v>
                </c:pt>
                <c:pt idx="1">
                  <c:v>38194.228690000004</c:v>
                </c:pt>
                <c:pt idx="2">
                  <c:v>47505.950560240002</c:v>
                </c:pt>
                <c:pt idx="3">
                  <c:v>41685.778974109999</c:v>
                </c:pt>
                <c:pt idx="4">
                  <c:v>41489.381569999998</c:v>
                </c:pt>
                <c:pt idx="5">
                  <c:v>34675.950559999997</c:v>
                </c:pt>
                <c:pt idx="6">
                  <c:v>46667.270497999998</c:v>
                </c:pt>
                <c:pt idx="7">
                  <c:v>33397.512647000003</c:v>
                </c:pt>
                <c:pt idx="8">
                  <c:v>48203.617377129995</c:v>
                </c:pt>
                <c:pt idx="9">
                  <c:v>30138.317021999999</c:v>
                </c:pt>
                <c:pt idx="10">
                  <c:v>53504.695711</c:v>
                </c:pt>
                <c:pt idx="11">
                  <c:v>32295.258810769999</c:v>
                </c:pt>
                <c:pt idx="12">
                  <c:v>23578.067773999999</c:v>
                </c:pt>
                <c:pt idx="13">
                  <c:v>23098.315490330002</c:v>
                </c:pt>
                <c:pt idx="14">
                  <c:v>26937.13497255</c:v>
                </c:pt>
                <c:pt idx="15">
                  <c:v>25147.79774097</c:v>
                </c:pt>
                <c:pt idx="16">
                  <c:v>25448.41492757</c:v>
                </c:pt>
                <c:pt idx="17">
                  <c:v>23521.51077153</c:v>
                </c:pt>
                <c:pt idx="18">
                  <c:v>18518.399193000001</c:v>
                </c:pt>
                <c:pt idx="19">
                  <c:v>22797.117553</c:v>
                </c:pt>
                <c:pt idx="20">
                  <c:v>19194.615157</c:v>
                </c:pt>
                <c:pt idx="21">
                  <c:v>22751.717499999999</c:v>
                </c:pt>
                <c:pt idx="22">
                  <c:v>23014.57991</c:v>
                </c:pt>
                <c:pt idx="23">
                  <c:v>23156.386743999999</c:v>
                </c:pt>
                <c:pt idx="24">
                  <c:v>19744.84201</c:v>
                </c:pt>
                <c:pt idx="25">
                  <c:v>20484.840572000001</c:v>
                </c:pt>
                <c:pt idx="26">
                  <c:v>20890.347942</c:v>
                </c:pt>
                <c:pt idx="27">
                  <c:v>20704.922951999997</c:v>
                </c:pt>
                <c:pt idx="28">
                  <c:v>20760.067657619998</c:v>
                </c:pt>
                <c:pt idx="29">
                  <c:v>20932.973661</c:v>
                </c:pt>
              </c:numCache>
            </c:numRef>
          </c:val>
          <c:extLst>
            <c:ext xmlns:c16="http://schemas.microsoft.com/office/drawing/2014/chart" uri="{C3380CC4-5D6E-409C-BE32-E72D297353CC}">
              <c16:uniqueId val="{00000000-96C0-4C63-8C09-69A07C939600}"/>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may-24</c:v>
                  </c:pt>
                  <c:pt idx="1">
                    <c:v>jun-24</c:v>
                  </c:pt>
                  <c:pt idx="2">
                    <c:v>jul-24</c:v>
                  </c:pt>
                  <c:pt idx="3">
                    <c:v>ago-24</c:v>
                  </c:pt>
                  <c:pt idx="4">
                    <c:v>sep-24</c:v>
                  </c:pt>
                  <c:pt idx="5">
                    <c:v>oct-24</c:v>
                  </c:pt>
                  <c:pt idx="6">
                    <c:v>may-24</c:v>
                  </c:pt>
                  <c:pt idx="7">
                    <c:v>jun-24</c:v>
                  </c:pt>
                  <c:pt idx="8">
                    <c:v>jul-24</c:v>
                  </c:pt>
                  <c:pt idx="9">
                    <c:v>ago-24</c:v>
                  </c:pt>
                  <c:pt idx="10">
                    <c:v>sep-24</c:v>
                  </c:pt>
                  <c:pt idx="11">
                    <c:v>oct-24</c:v>
                  </c:pt>
                  <c:pt idx="12">
                    <c:v>may-24</c:v>
                  </c:pt>
                  <c:pt idx="13">
                    <c:v>jun-24</c:v>
                  </c:pt>
                  <c:pt idx="14">
                    <c:v>jul-24</c:v>
                  </c:pt>
                  <c:pt idx="15">
                    <c:v>ago-24</c:v>
                  </c:pt>
                  <c:pt idx="16">
                    <c:v>sep-24</c:v>
                  </c:pt>
                  <c:pt idx="17">
                    <c:v>oct-24</c:v>
                  </c:pt>
                  <c:pt idx="18">
                    <c:v>may-24</c:v>
                  </c:pt>
                  <c:pt idx="19">
                    <c:v>jun-24</c:v>
                  </c:pt>
                  <c:pt idx="20">
                    <c:v>jul-24</c:v>
                  </c:pt>
                  <c:pt idx="21">
                    <c:v>ago-24</c:v>
                  </c:pt>
                  <c:pt idx="22">
                    <c:v>sep-24</c:v>
                  </c:pt>
                  <c:pt idx="23">
                    <c:v>oct-24</c:v>
                  </c:pt>
                  <c:pt idx="24">
                    <c:v>may-24</c:v>
                  </c:pt>
                  <c:pt idx="25">
                    <c:v>jun-24</c:v>
                  </c:pt>
                  <c:pt idx="26">
                    <c:v>jul-24</c:v>
                  </c:pt>
                  <c:pt idx="27">
                    <c:v>ago-24</c:v>
                  </c:pt>
                  <c:pt idx="28">
                    <c:v>sep-24</c:v>
                  </c:pt>
                  <c:pt idx="29">
                    <c:v>oct-24</c:v>
                  </c:pt>
                </c:lvl>
                <c:lvl>
                  <c:pt idx="0">
                    <c:v>ASE1</c:v>
                  </c:pt>
                  <c:pt idx="6">
                    <c:v>ASE2</c:v>
                  </c:pt>
                  <c:pt idx="12">
                    <c:v>ASE3</c:v>
                  </c:pt>
                  <c:pt idx="18">
                    <c:v>ASE4</c:v>
                  </c:pt>
                  <c:pt idx="24">
                    <c:v>ASE5</c:v>
                  </c:pt>
                </c:lvl>
              </c:multiLvlStrCache>
            </c:multiLvlStrRef>
          </c:cat>
          <c:val>
            <c:numRef>
              <c:f>'Grafica3b (2)'!$C$4:$C$44</c:f>
              <c:numCache>
                <c:formatCode>"$"\ #,##0</c:formatCode>
                <c:ptCount val="30"/>
                <c:pt idx="0">
                  <c:v>24808.469878</c:v>
                </c:pt>
                <c:pt idx="1">
                  <c:v>22679.345970999999</c:v>
                </c:pt>
                <c:pt idx="2">
                  <c:v>27565.798750000002</c:v>
                </c:pt>
                <c:pt idx="3">
                  <c:v>25426.652440999998</c:v>
                </c:pt>
                <c:pt idx="4">
                  <c:v>26595.852035</c:v>
                </c:pt>
                <c:pt idx="5">
                  <c:v>25621.985540999998</c:v>
                </c:pt>
                <c:pt idx="6">
                  <c:v>23323.826825</c:v>
                </c:pt>
                <c:pt idx="7">
                  <c:v>26253.991354000002</c:v>
                </c:pt>
                <c:pt idx="8">
                  <c:v>26197.283038000005</c:v>
                </c:pt>
                <c:pt idx="9">
                  <c:v>25582.797074999999</c:v>
                </c:pt>
                <c:pt idx="10">
                  <c:v>25677.087932999999</c:v>
                </c:pt>
                <c:pt idx="11">
                  <c:v>29139.202072</c:v>
                </c:pt>
                <c:pt idx="12">
                  <c:v>17799.791643</c:v>
                </c:pt>
                <c:pt idx="13">
                  <c:v>16163.522229</c:v>
                </c:pt>
                <c:pt idx="14">
                  <c:v>20488.672128999999</c:v>
                </c:pt>
                <c:pt idx="15">
                  <c:v>18530.797856000001</c:v>
                </c:pt>
                <c:pt idx="16">
                  <c:v>19412.791808999998</c:v>
                </c:pt>
                <c:pt idx="17">
                  <c:v>19095.386052999998</c:v>
                </c:pt>
                <c:pt idx="18">
                  <c:v>14616.440891</c:v>
                </c:pt>
                <c:pt idx="19">
                  <c:v>11830.630660999999</c:v>
                </c:pt>
                <c:pt idx="20">
                  <c:v>16224.721899999997</c:v>
                </c:pt>
                <c:pt idx="21">
                  <c:v>12368.104230999999</c:v>
                </c:pt>
                <c:pt idx="22">
                  <c:v>15554.647417</c:v>
                </c:pt>
                <c:pt idx="23">
                  <c:v>13979.300284000001</c:v>
                </c:pt>
                <c:pt idx="24">
                  <c:v>15052.956221</c:v>
                </c:pt>
                <c:pt idx="25">
                  <c:v>13929.530999000001</c:v>
                </c:pt>
                <c:pt idx="26">
                  <c:v>17736.661107</c:v>
                </c:pt>
                <c:pt idx="27">
                  <c:v>15782.640926</c:v>
                </c:pt>
                <c:pt idx="28">
                  <c:v>16728.591084</c:v>
                </c:pt>
                <c:pt idx="29">
                  <c:v>16426.719883000002</c:v>
                </c:pt>
              </c:numCache>
            </c:numRef>
          </c:val>
          <c:extLst>
            <c:ext xmlns:c16="http://schemas.microsoft.com/office/drawing/2014/chart" uri="{C3380CC4-5D6E-409C-BE32-E72D297353CC}">
              <c16:uniqueId val="{00000001-96C0-4C63-8C09-69A07C939600}"/>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5">
              <a:lumMod val="50000"/>
            </a:schemeClr>
          </a:solidFill>
        </a:defRPr>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octubre 2024 final.xlsx]Grafica4!TablaDinámica4</c:name>
    <c:fmtId val="39"/>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EFCF-4CC7-94C4-212F792CD791}"/>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EFCF-4CC7-94C4-212F792CD791}"/>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EFCF-4CC7-94C4-212F792CD791}"/>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EFCF-4CC7-94C4-212F792CD791}"/>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EFCF-4CC7-94C4-212F792CD791}"/>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EFCF-4CC7-94C4-212F792CD791}"/>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-7696.28103474</c:v>
                </c:pt>
                <c:pt idx="1">
                  <c:v>-59708.707167109991</c:v>
                </c:pt>
                <c:pt idx="2">
                  <c:v>-16674.162593410001</c:v>
                </c:pt>
                <c:pt idx="3">
                  <c:v>-5802.2833573500011</c:v>
                </c:pt>
                <c:pt idx="4">
                  <c:v>-8852.0283974899994</c:v>
                </c:pt>
              </c:numCache>
            </c:numRef>
          </c:val>
          <c:extLst>
            <c:ext xmlns:c16="http://schemas.microsoft.com/office/drawing/2014/chart" uri="{C3380CC4-5D6E-409C-BE32-E72D297353CC}">
              <c16:uniqueId val="{00000006-EFCF-4CC7-94C4-212F792CD791}"/>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ES"/>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5.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6.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10.083</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1.562</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398</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221</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179</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227</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190</a:t>
          </a:r>
        </a:p>
      </cdr:txBody>
    </cdr:sp>
  </cdr:relSizeAnchor>
</c:userShapes>
</file>

<file path=ppt/drawings/drawing3.xml><?xml version="1.0" encoding="utf-8"?>
<c:userShapes xmlns:c="http://schemas.openxmlformats.org/drawingml/2006/chart">
  <cdr:relSizeAnchor xmlns:cdr="http://schemas.openxmlformats.org/drawingml/2006/chartDrawing">
    <cdr:from>
      <cdr:x>0.90691</cdr:x>
      <cdr:y>0.33729</cdr:y>
    </cdr:from>
    <cdr:to>
      <cdr:x>0.96914</cdr:x>
      <cdr:y>0.41414</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319856" y="1253959"/>
          <a:ext cx="502270"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273</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8</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23</a:t>
          </a:r>
          <a:endParaRPr lang="es-CO" sz="1400" b="1" dirty="0">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0.13532</cdr:x>
      <cdr:y>0.25911</cdr:y>
    </cdr:from>
    <cdr:to>
      <cdr:x>0.19138</cdr:x>
      <cdr:y>0.35968</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1053050" y="936610"/>
          <a:ext cx="436255" cy="36353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41</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31</a:t>
          </a:r>
          <a:endParaRPr lang="es-CO" sz="1400" b="1">
            <a:solidFill>
              <a:schemeClr val="accent2">
                <a:lumMod val="50000"/>
              </a:schemeClr>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21/11/2024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126</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127</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128</a:t>
            </a:fld>
            <a:endParaRPr lang="es-CO" altLang="es-CO"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129</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130</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131</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135</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137</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146</a:t>
            </a:fld>
            <a:endParaRPr lang="es-CO" altLang="es-CO"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147</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150</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151</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152</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153</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154</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155</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156</a:t>
            </a:fld>
            <a:endParaRPr lang="es-CO" altLang="es-CO"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157</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168</a:t>
            </a:fld>
            <a:endParaRPr lang="es-CO" altLang="es-CO"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169</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170</a:t>
            </a:fld>
            <a:endParaRPr lang="es-CO" altLang="es-CO" dirty="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171</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172</a:t>
            </a:fld>
            <a:endParaRPr lang="es-CO" altLang="es-CO" dirty="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173</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175</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176</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177</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222</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223</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224</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225</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226</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227</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228</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229</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231</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5217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515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EBBAD-7CEF-B66F-F726-D3AC61D59149}"/>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1D666562-4875-9A8E-FFB5-3397E2D198D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39B24F85-8EC5-9E64-EE5B-FD7C1026B39E}"/>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497F8232-7C0C-1751-1497-6D6676046C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39114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EFC3ED-3B42-BAD9-993A-1E94728136B7}"/>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FFAC9F15-36AF-9EBA-B3EC-EE9D15F65965}"/>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64F40B4A-0DB9-91F5-5E47-7761FB611641}"/>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1AD9E46C-7181-8F8E-4EEA-3611AE6363A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730775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48233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55</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56</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58</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59</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60</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62</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63</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68</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69</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72</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73</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75</a:t>
            </a:fld>
            <a:endParaRPr lang="es-CO" dirty="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78</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79</a:t>
            </a:fld>
            <a:endParaRPr lang="es-CO" altLang="es-CO"/>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82</a:t>
            </a:fld>
            <a:endParaRPr lang="es-CO" altLang="es-CO" dirty="0">
              <a:solidFill>
                <a:srgbClr val="000000"/>
              </a:solidFill>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84</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85</a:t>
            </a:fld>
            <a:endParaRPr lang="es-CO" altLang="es-CO" dirty="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86</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87</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88</a:t>
            </a:fld>
            <a:endParaRPr lang="es-CO" altLang="es-CO" dirty="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EA0CC8-0428-3716-6DF1-34BD8FCE9E6B}"/>
            </a:ext>
          </a:extLst>
        </p:cNvPr>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99196B3A-2FCA-4A55-730E-14B26DB9F7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43ED0C1-B05D-3279-0ECB-DAD89F8184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525F0AE4-6658-9F12-6596-6D0AC54CE116}"/>
              </a:ext>
            </a:extLst>
          </p:cNvPr>
          <p:cNvSpPr>
            <a:spLocks noGrp="1"/>
          </p:cNvSpPr>
          <p:nvPr>
            <p:ph type="sldNum" sz="quarter" idx="5"/>
          </p:nvPr>
        </p:nvSpPr>
        <p:spPr/>
        <p:txBody>
          <a:bodyPr/>
          <a:lstStyle/>
          <a:p>
            <a:pPr>
              <a:defRPr/>
            </a:pPr>
            <a:fld id="{032032AD-0E6A-4ECB-830B-4952766F15D5}" type="slidenum">
              <a:rPr lang="es-CO" smtClean="0"/>
              <a:pPr>
                <a:defRPr/>
              </a:pPr>
              <a:t>91</a:t>
            </a:fld>
            <a:endParaRPr lang="es-CO" dirty="0"/>
          </a:p>
        </p:txBody>
      </p:sp>
    </p:spTree>
    <p:extLst>
      <p:ext uri="{BB962C8B-B14F-4D97-AF65-F5344CB8AC3E}">
        <p14:creationId xmlns:p14="http://schemas.microsoft.com/office/powerpoint/2010/main" val="263129227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95</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96</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97</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98</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99</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100</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119</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21/11/2024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21/11/2024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10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15.png"/></Relationships>
</file>

<file path=ppt/slides/_rels/slide10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10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7.png"/><Relationship Id="rId4" Type="http://schemas.openxmlformats.org/officeDocument/2006/relationships/image" Target="../media/image116.png"/></Relationships>
</file>

<file path=ppt/slides/_rels/slide10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0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8.jpeg"/></Relationships>
</file>

<file path=ppt/slides/_rels/slide10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87.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10.png"/></Relationships>
</file>

<file path=ppt/slides/_rels/slide10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7.png"/><Relationship Id="rId4" Type="http://schemas.openxmlformats.org/officeDocument/2006/relationships/image" Target="../media/image116.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9.png"/></Relationships>
</file>

<file path=ppt/slides/_rels/slide11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1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10.png"/></Relationships>
</file>

<file path=ppt/slides/_rels/slide11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1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7.png"/><Relationship Id="rId4" Type="http://schemas.openxmlformats.org/officeDocument/2006/relationships/image" Target="../media/image116.png"/></Relationships>
</file>

<file path=ppt/slides/_rels/slide11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20.png"/></Relationships>
</file>

<file path=ppt/slides/_rels/slide11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10.png"/></Relationships>
</file>

<file path=ppt/slides/_rels/slide11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8.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7.png"/><Relationship Id="rId4" Type="http://schemas.openxmlformats.org/officeDocument/2006/relationships/image" Target="../media/image116.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0.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21.png"/></Relationships>
</file>

<file path=ppt/slides/_rels/slide12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2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10.png"/></Relationships>
</file>

<file path=ppt/slides/_rels/slide12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24.xml.rels><?xml version="1.0" encoding="UTF-8" standalone="yes"?>
<Relationships xmlns="http://schemas.openxmlformats.org/package/2006/relationships"><Relationship Id="rId3" Type="http://schemas.openxmlformats.org/officeDocument/2006/relationships/image" Target="../media/image110.png"/><Relationship Id="rId7" Type="http://schemas.openxmlformats.org/officeDocument/2006/relationships/chart" Target="../charts/chart37.xml"/><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7.png"/><Relationship Id="rId4" Type="http://schemas.openxmlformats.org/officeDocument/2006/relationships/image" Target="../media/image116.png"/></Relationships>
</file>

<file path=ppt/slides/_rels/slide125.xml.rels><?xml version="1.0" encoding="UTF-8" standalone="yes"?>
<Relationships xmlns="http://schemas.openxmlformats.org/package/2006/relationships"><Relationship Id="rId3" Type="http://schemas.openxmlformats.org/officeDocument/2006/relationships/image" Target="../media/image110.png"/><Relationship Id="rId7" Type="http://schemas.openxmlformats.org/officeDocument/2006/relationships/chart" Target="../charts/chart40.xml"/><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22.png"/></Relationships>
</file>

<file path=ppt/slides/_rels/slide126.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image" Target="../media/image110.png"/><Relationship Id="rId7" Type="http://schemas.openxmlformats.org/officeDocument/2006/relationships/chart" Target="../charts/chart43.xml"/><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 Id="rId9" Type="http://schemas.openxmlformats.org/officeDocument/2006/relationships/chart" Target="../charts/chart45.xml"/></Relationships>
</file>

<file path=ppt/slides/_rels/slide12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46.xml"/><Relationship Id="rId4" Type="http://schemas.openxmlformats.org/officeDocument/2006/relationships/image" Target="../media/image110.png"/></Relationships>
</file>

<file path=ppt/slides/_rels/slide12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5.png"/></Relationships>
</file>

<file path=ppt/slides/_rels/slide12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9.xml"/><Relationship Id="rId1" Type="http://schemas.openxmlformats.org/officeDocument/2006/relationships/slideLayout" Target="../slideLayouts/slideLayout7.xml"/><Relationship Id="rId6" Type="http://schemas.openxmlformats.org/officeDocument/2006/relationships/chart" Target="../charts/chart48.xml"/><Relationship Id="rId5" Type="http://schemas.openxmlformats.org/officeDocument/2006/relationships/image" Target="../media/image117.png"/><Relationship Id="rId4" Type="http://schemas.openxmlformats.org/officeDocument/2006/relationships/image" Target="../media/image116.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chart" Target="../charts/chart49.xml"/><Relationship Id="rId4" Type="http://schemas.openxmlformats.org/officeDocument/2006/relationships/image" Target="../media/image124.png"/></Relationships>
</file>

<file path=ppt/slides/_rels/slide13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3.jpeg"/></Relationships>
</file>

<file path=ppt/slides/_rels/slide132.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image" Target="../media/image107.png"/><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image" Target="../media/image5.png"/><Relationship Id="rId7" Type="http://schemas.openxmlformats.org/officeDocument/2006/relationships/image" Target="../media/image116.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7.png"/><Relationship Id="rId5" Type="http://schemas.openxmlformats.org/officeDocument/2006/relationships/image" Target="../media/image126.jpeg"/><Relationship Id="rId4" Type="http://schemas.openxmlformats.org/officeDocument/2006/relationships/image" Target="../media/image125.jpeg"/></Relationships>
</file>

<file path=ppt/slides/_rels/slide134.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image" Target="../media/image5.png"/><Relationship Id="rId7" Type="http://schemas.openxmlformats.org/officeDocument/2006/relationships/image" Target="../media/image116.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7.png"/><Relationship Id="rId5" Type="http://schemas.openxmlformats.org/officeDocument/2006/relationships/image" Target="../media/image10.jpeg"/><Relationship Id="rId4" Type="http://schemas.openxmlformats.org/officeDocument/2006/relationships/image" Target="../media/image4.jpeg"/></Relationships>
</file>

<file path=ppt/slides/_rels/slide135.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9.png"/><Relationship Id="rId7" Type="http://schemas.openxmlformats.org/officeDocument/2006/relationships/image" Target="../media/image107.png"/><Relationship Id="rId2" Type="http://schemas.openxmlformats.org/officeDocument/2006/relationships/notesSlide" Target="../notesSlides/notesSlide112.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7.jpeg"/><Relationship Id="rId4" Type="http://schemas.openxmlformats.org/officeDocument/2006/relationships/image" Target="../media/image5.png"/><Relationship Id="rId9" Type="http://schemas.openxmlformats.org/officeDocument/2006/relationships/image" Target="../media/image117.png"/></Relationships>
</file>

<file path=ppt/slides/_rels/slide136.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image" Target="../media/image9.png"/><Relationship Id="rId7" Type="http://schemas.openxmlformats.org/officeDocument/2006/relationships/image" Target="../media/image116.png"/><Relationship Id="rId2" Type="http://schemas.openxmlformats.org/officeDocument/2006/relationships/image" Target="../media/image107.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8.jpeg"/><Relationship Id="rId4" Type="http://schemas.openxmlformats.org/officeDocument/2006/relationships/image" Target="../media/image5.png"/></Relationships>
</file>

<file path=ppt/slides/_rels/slide13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chart" Target="../charts/chart52.xml"/><Relationship Id="rId4" Type="http://schemas.openxmlformats.org/officeDocument/2006/relationships/image" Target="../media/image107.png"/></Relationships>
</file>

<file path=ppt/slides/_rels/slide13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7.png"/></Relationships>
</file>

<file path=ppt/slides/_rels/slide139.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129.png"/><Relationship Id="rId4" Type="http://schemas.openxmlformats.org/officeDocument/2006/relationships/image" Target="../media/image107.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129.png"/><Relationship Id="rId4" Type="http://schemas.openxmlformats.org/officeDocument/2006/relationships/image" Target="../media/image107.png"/></Relationships>
</file>

<file path=ppt/slides/_rels/slide14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image" Target="../media/image129.png"/><Relationship Id="rId4" Type="http://schemas.openxmlformats.org/officeDocument/2006/relationships/image" Target="../media/image107.png"/></Relationships>
</file>

<file path=ppt/slides/_rels/slide14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7.png"/></Relationships>
</file>

<file path=ppt/slides/_rels/slide14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7.png"/></Relationships>
</file>

<file path=ppt/slides/_rels/slide14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7.png"/></Relationships>
</file>

<file path=ppt/slides/_rels/slide14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1.xml"/><Relationship Id="rId1" Type="http://schemas.openxmlformats.org/officeDocument/2006/relationships/slideLayout" Target="../slideLayouts/slideLayout7.xml"/><Relationship Id="rId6" Type="http://schemas.openxmlformats.org/officeDocument/2006/relationships/image" Target="../media/image117.png"/><Relationship Id="rId5" Type="http://schemas.openxmlformats.org/officeDocument/2006/relationships/image" Target="../media/image116.png"/><Relationship Id="rId4" Type="http://schemas.openxmlformats.org/officeDocument/2006/relationships/image" Target="../media/image107.png"/></Relationships>
</file>

<file path=ppt/slides/_rels/slide146.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117.png"/><Relationship Id="rId5" Type="http://schemas.openxmlformats.org/officeDocument/2006/relationships/image" Target="../media/image116.png"/><Relationship Id="rId4" Type="http://schemas.openxmlformats.org/officeDocument/2006/relationships/image" Target="../media/image107.png"/></Relationships>
</file>

<file path=ppt/slides/_rels/slide147.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3.xml"/><Relationship Id="rId1" Type="http://schemas.openxmlformats.org/officeDocument/2006/relationships/slideLayout" Target="../slideLayouts/slideLayout7.xml"/><Relationship Id="rId6" Type="http://schemas.openxmlformats.org/officeDocument/2006/relationships/image" Target="../media/image117.png"/><Relationship Id="rId5" Type="http://schemas.openxmlformats.org/officeDocument/2006/relationships/image" Target="../media/image116.png"/><Relationship Id="rId4" Type="http://schemas.openxmlformats.org/officeDocument/2006/relationships/image" Target="../media/image107.png"/></Relationships>
</file>

<file path=ppt/slides/_rels/slide14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30.png"/><Relationship Id="rId4" Type="http://schemas.openxmlformats.org/officeDocument/2006/relationships/image" Target="../media/image107.png"/></Relationships>
</file>

<file path=ppt/slides/_rels/slide149.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30.png"/><Relationship Id="rId4" Type="http://schemas.openxmlformats.org/officeDocument/2006/relationships/image" Target="../media/image107.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6.xml"/><Relationship Id="rId1" Type="http://schemas.openxmlformats.org/officeDocument/2006/relationships/slideLayout" Target="../slideLayouts/slideLayout7.xml"/><Relationship Id="rId5" Type="http://schemas.openxmlformats.org/officeDocument/2006/relationships/image" Target="../media/image130.png"/><Relationship Id="rId4" Type="http://schemas.openxmlformats.org/officeDocument/2006/relationships/image" Target="../media/image107.png"/></Relationships>
</file>

<file path=ppt/slides/_rels/slide151.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7.xml"/><Relationship Id="rId1" Type="http://schemas.openxmlformats.org/officeDocument/2006/relationships/slideLayout" Target="../slideLayouts/slideLayout7.xml"/><Relationship Id="rId5" Type="http://schemas.openxmlformats.org/officeDocument/2006/relationships/image" Target="../media/image118.jpeg"/><Relationship Id="rId4" Type="http://schemas.openxmlformats.org/officeDocument/2006/relationships/image" Target="../media/image107.png"/></Relationships>
</file>

<file path=ppt/slides/_rels/slide15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8.xml"/><Relationship Id="rId1" Type="http://schemas.openxmlformats.org/officeDocument/2006/relationships/slideLayout" Target="../slideLayouts/slideLayout7.xml"/><Relationship Id="rId5" Type="http://schemas.openxmlformats.org/officeDocument/2006/relationships/image" Target="../media/image118.jpeg"/><Relationship Id="rId4" Type="http://schemas.openxmlformats.org/officeDocument/2006/relationships/image" Target="../media/image107.png"/></Relationships>
</file>

<file path=ppt/slides/_rels/slide15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29.xml"/><Relationship Id="rId1" Type="http://schemas.openxmlformats.org/officeDocument/2006/relationships/slideLayout" Target="../slideLayouts/slideLayout7.xml"/><Relationship Id="rId5" Type="http://schemas.openxmlformats.org/officeDocument/2006/relationships/image" Target="../media/image118.jpeg"/><Relationship Id="rId4" Type="http://schemas.openxmlformats.org/officeDocument/2006/relationships/image" Target="../media/image107.png"/></Relationships>
</file>

<file path=ppt/slides/_rels/slide15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0.xml"/><Relationship Id="rId1" Type="http://schemas.openxmlformats.org/officeDocument/2006/relationships/slideLayout" Target="../slideLayouts/slideLayout7.xml"/><Relationship Id="rId4" Type="http://schemas.openxmlformats.org/officeDocument/2006/relationships/chart" Target="../charts/chart53.xml"/></Relationships>
</file>

<file path=ppt/slides/_rels/slide15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chart" Target="../charts/chart54.xml"/></Relationships>
</file>

<file path=ppt/slides/_rels/slide15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0.png"/><Relationship Id="rId7" Type="http://schemas.openxmlformats.org/officeDocument/2006/relationships/image" Target="../media/image133.jpeg"/><Relationship Id="rId2" Type="http://schemas.openxmlformats.org/officeDocument/2006/relationships/notesSlide" Target="../notesSlides/notesSlide136.xml"/><Relationship Id="rId1" Type="http://schemas.openxmlformats.org/officeDocument/2006/relationships/slideLayout" Target="../slideLayouts/slideLayout7.xml"/><Relationship Id="rId6" Type="http://schemas.openxmlformats.org/officeDocument/2006/relationships/image" Target="../media/image132.jpeg"/><Relationship Id="rId5" Type="http://schemas.openxmlformats.org/officeDocument/2006/relationships/image" Target="../media/image5.png"/><Relationship Id="rId4" Type="http://schemas.openxmlformats.org/officeDocument/2006/relationships/image" Target="../media/image131.png"/><Relationship Id="rId9" Type="http://schemas.openxmlformats.org/officeDocument/2006/relationships/image" Target="../media/image117.png"/></Relationships>
</file>

<file path=ppt/slides/_rels/slide16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7.xml"/><Relationship Id="rId1" Type="http://schemas.openxmlformats.org/officeDocument/2006/relationships/slideLayout" Target="../slideLayouts/slideLayout7.xml"/><Relationship Id="rId4" Type="http://schemas.openxmlformats.org/officeDocument/2006/relationships/image" Target="../media/image131.png"/></Relationships>
</file>

<file path=ppt/slides/_rels/slide16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31.png"/></Relationships>
</file>

<file path=ppt/slides/_rels/slide16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1.xml"/><Relationship Id="rId1" Type="http://schemas.openxmlformats.org/officeDocument/2006/relationships/slideLayout" Target="../slideLayouts/slideLayout7.xml"/><Relationship Id="rId5" Type="http://schemas.openxmlformats.org/officeDocument/2006/relationships/image" Target="../media/image117.png"/><Relationship Id="rId4" Type="http://schemas.openxmlformats.org/officeDocument/2006/relationships/image" Target="../media/image116.png"/></Relationships>
</file>

<file path=ppt/slides/_rels/slide16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2.xml"/><Relationship Id="rId1" Type="http://schemas.openxmlformats.org/officeDocument/2006/relationships/slideLayout" Target="../slideLayouts/slideLayout7.xml"/><Relationship Id="rId5" Type="http://schemas.openxmlformats.org/officeDocument/2006/relationships/image" Target="../media/image117.png"/><Relationship Id="rId4" Type="http://schemas.openxmlformats.org/officeDocument/2006/relationships/image" Target="../media/image116.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3.xml"/><Relationship Id="rId1" Type="http://schemas.openxmlformats.org/officeDocument/2006/relationships/slideLayout" Target="../slideLayouts/slideLayout7.xml"/><Relationship Id="rId4" Type="http://schemas.openxmlformats.org/officeDocument/2006/relationships/image" Target="../media/image132.jpeg"/></Relationships>
</file>

<file path=ppt/slides/_rels/slide17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4.xml"/><Relationship Id="rId1" Type="http://schemas.openxmlformats.org/officeDocument/2006/relationships/slideLayout" Target="../slideLayouts/slideLayout7.xml"/><Relationship Id="rId4" Type="http://schemas.openxmlformats.org/officeDocument/2006/relationships/image" Target="../media/image132.jpeg"/></Relationships>
</file>

<file path=ppt/slides/_rels/slide17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5.xml"/><Relationship Id="rId1" Type="http://schemas.openxmlformats.org/officeDocument/2006/relationships/slideLayout" Target="../slideLayouts/slideLayout7.xml"/><Relationship Id="rId4" Type="http://schemas.openxmlformats.org/officeDocument/2006/relationships/image" Target="../media/image133.jpeg"/></Relationships>
</file>

<file path=ppt/slides/_rels/slide17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46.xml"/><Relationship Id="rId1" Type="http://schemas.openxmlformats.org/officeDocument/2006/relationships/slideLayout" Target="../slideLayouts/slideLayout7.xml"/><Relationship Id="rId4" Type="http://schemas.openxmlformats.org/officeDocument/2006/relationships/image" Target="../media/image133.jpeg"/></Relationships>
</file>

<file path=ppt/slides/_rels/slide174.xml.rels><?xml version="1.0" encoding="UTF-8" standalone="yes"?>
<Relationships xmlns="http://schemas.openxmlformats.org/package/2006/relationships"><Relationship Id="rId3" Type="http://schemas.openxmlformats.org/officeDocument/2006/relationships/image" Target="../media/image135.svg"/><Relationship Id="rId2" Type="http://schemas.openxmlformats.org/officeDocument/2006/relationships/image" Target="../media/image134.png"/><Relationship Id="rId1" Type="http://schemas.openxmlformats.org/officeDocument/2006/relationships/slideLayout" Target="../slideLayouts/slideLayout7.xml"/></Relationships>
</file>

<file path=ppt/slides/_rels/slide175.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36.png"/><Relationship Id="rId7" Type="http://schemas.openxmlformats.org/officeDocument/2006/relationships/image" Target="../media/image5.png"/><Relationship Id="rId2" Type="http://schemas.openxmlformats.org/officeDocument/2006/relationships/notesSlide" Target="../notesSlides/notesSlide147.xml"/><Relationship Id="rId1" Type="http://schemas.openxmlformats.org/officeDocument/2006/relationships/slideLayout" Target="../slideLayouts/slideLayout2.xml"/><Relationship Id="rId6" Type="http://schemas.openxmlformats.org/officeDocument/2006/relationships/image" Target="../media/image139.jpeg"/><Relationship Id="rId5" Type="http://schemas.openxmlformats.org/officeDocument/2006/relationships/image" Target="../media/image138.jpeg"/><Relationship Id="rId4" Type="http://schemas.openxmlformats.org/officeDocument/2006/relationships/image" Target="../media/image137.png"/></Relationships>
</file>

<file path=ppt/slides/_rels/slide176.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image" Target="../media/image136.png"/><Relationship Id="rId7" Type="http://schemas.openxmlformats.org/officeDocument/2006/relationships/image" Target="../media/image5.png"/><Relationship Id="rId2" Type="http://schemas.openxmlformats.org/officeDocument/2006/relationships/notesSlide" Target="../notesSlides/notesSlide148.xml"/><Relationship Id="rId1" Type="http://schemas.openxmlformats.org/officeDocument/2006/relationships/slideLayout" Target="../slideLayouts/slideLayout2.xml"/><Relationship Id="rId6" Type="http://schemas.openxmlformats.org/officeDocument/2006/relationships/image" Target="../media/image139.jpeg"/><Relationship Id="rId5" Type="http://schemas.openxmlformats.org/officeDocument/2006/relationships/image" Target="../media/image138.jpeg"/><Relationship Id="rId4" Type="http://schemas.openxmlformats.org/officeDocument/2006/relationships/image" Target="../media/image137.png"/></Relationships>
</file>

<file path=ppt/slides/_rels/slide177.xml.rels><?xml version="1.0" encoding="UTF-8" standalone="yes"?>
<Relationships xmlns="http://schemas.openxmlformats.org/package/2006/relationships"><Relationship Id="rId8" Type="http://schemas.openxmlformats.org/officeDocument/2006/relationships/chart" Target="../charts/chart57.xml"/><Relationship Id="rId3" Type="http://schemas.openxmlformats.org/officeDocument/2006/relationships/image" Target="../media/image136.png"/><Relationship Id="rId7" Type="http://schemas.openxmlformats.org/officeDocument/2006/relationships/image" Target="../media/image5.png"/><Relationship Id="rId2" Type="http://schemas.openxmlformats.org/officeDocument/2006/relationships/notesSlide" Target="../notesSlides/notesSlide149.xml"/><Relationship Id="rId1" Type="http://schemas.openxmlformats.org/officeDocument/2006/relationships/slideLayout" Target="../slideLayouts/slideLayout2.xml"/><Relationship Id="rId6" Type="http://schemas.openxmlformats.org/officeDocument/2006/relationships/image" Target="../media/image139.jpeg"/><Relationship Id="rId5" Type="http://schemas.openxmlformats.org/officeDocument/2006/relationships/image" Target="../media/image138.jpeg"/><Relationship Id="rId4" Type="http://schemas.openxmlformats.org/officeDocument/2006/relationships/image" Target="../media/image137.png"/></Relationships>
</file>

<file path=ppt/slides/_rels/slide178.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39.jpe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3" Type="http://schemas.openxmlformats.org/officeDocument/2006/relationships/image" Target="../media/image137.png"/><Relationship Id="rId7" Type="http://schemas.openxmlformats.org/officeDocument/2006/relationships/chart" Target="../charts/chart60.xml"/><Relationship Id="rId2" Type="http://schemas.openxmlformats.org/officeDocument/2006/relationships/image" Target="../media/image136.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9.jpeg"/><Relationship Id="rId4" Type="http://schemas.openxmlformats.org/officeDocument/2006/relationships/image" Target="../media/image138.jpeg"/></Relationships>
</file>

<file path=ppt/slides/_rels/slide198.xml.rels><?xml version="1.0" encoding="UTF-8" standalone="yes"?>
<Relationships xmlns="http://schemas.openxmlformats.org/package/2006/relationships"><Relationship Id="rId2" Type="http://schemas.openxmlformats.org/officeDocument/2006/relationships/chart" Target="../charts/chart61.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36.png"/><Relationship Id="rId7" Type="http://schemas.openxmlformats.org/officeDocument/2006/relationships/image" Target="../media/image6.png"/><Relationship Id="rId2" Type="http://schemas.openxmlformats.org/officeDocument/2006/relationships/notesSlide" Target="../notesSlides/notesSlide157.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9.jpeg"/><Relationship Id="rId4" Type="http://schemas.openxmlformats.org/officeDocument/2006/relationships/image" Target="../media/image138.jpeg"/><Relationship Id="rId9" Type="http://schemas.openxmlformats.org/officeDocument/2006/relationships/image" Target="../media/image142.emf"/></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2" Type="http://schemas.openxmlformats.org/officeDocument/2006/relationships/image" Target="../media/image143.png"/><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8" Type="http://schemas.openxmlformats.org/officeDocument/2006/relationships/image" Target="../media/image144.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11.png"/><Relationship Id="rId2" Type="http://schemas.openxmlformats.org/officeDocument/2006/relationships/notesSlide" Target="../notesSlides/notesSlide158.xml"/><Relationship Id="rId1" Type="http://schemas.openxmlformats.org/officeDocument/2006/relationships/slideLayout" Target="../slideLayouts/slideLayout2.xml"/><Relationship Id="rId6" Type="http://schemas.openxmlformats.org/officeDocument/2006/relationships/image" Target="../media/image127.jpeg"/><Relationship Id="rId11" Type="http://schemas.openxmlformats.org/officeDocument/2006/relationships/image" Target="../media/image147.svg"/><Relationship Id="rId5" Type="http://schemas.openxmlformats.org/officeDocument/2006/relationships/image" Target="../media/image137.png"/><Relationship Id="rId10" Type="http://schemas.openxmlformats.org/officeDocument/2006/relationships/image" Target="../media/image146.svg"/><Relationship Id="rId4" Type="http://schemas.openxmlformats.org/officeDocument/2006/relationships/image" Target="../media/image5.png"/><Relationship Id="rId9" Type="http://schemas.openxmlformats.org/officeDocument/2006/relationships/image" Target="../media/image145.svg"/></Relationships>
</file>

<file path=ppt/slides/_rels/slide232.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6.png"/><Relationship Id="rId7" Type="http://schemas.openxmlformats.org/officeDocument/2006/relationships/image" Target="../media/image48.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9.png"/><Relationship Id="rId4" Type="http://schemas.openxmlformats.org/officeDocument/2006/relationships/image" Target="../media/image42.png"/></Relationships>
</file>

<file path=ppt/slides/_rels/slide35.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6.png"/><Relationship Id="rId7" Type="http://schemas.openxmlformats.org/officeDocument/2006/relationships/image" Target="../media/image52.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6.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56.png"/><Relationship Id="rId5" Type="http://schemas.openxmlformats.org/officeDocument/2006/relationships/image" Target="../media/image55.png"/><Relationship Id="rId10" Type="http://schemas.openxmlformats.org/officeDocument/2006/relationships/image" Target="../media/image59.jpeg"/><Relationship Id="rId4" Type="http://schemas.openxmlformats.org/officeDocument/2006/relationships/image" Target="../media/image54.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6.png"/><Relationship Id="rId7" Type="http://schemas.openxmlformats.org/officeDocument/2006/relationships/image" Target="../media/image61.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6.png"/><Relationship Id="rId7" Type="http://schemas.openxmlformats.org/officeDocument/2006/relationships/image" Target="../media/image64.jpe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8.png"/><Relationship Id="rId1" Type="http://schemas.openxmlformats.org/officeDocument/2006/relationships/slideLayout" Target="../slideLayouts/slideLayout7.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8" Type="http://schemas.openxmlformats.org/officeDocument/2006/relationships/image" Target="../media/image72.jpeg"/><Relationship Id="rId3" Type="http://schemas.openxmlformats.org/officeDocument/2006/relationships/image" Target="../media/image46.png"/><Relationship Id="rId7" Type="http://schemas.openxmlformats.org/officeDocument/2006/relationships/image" Target="../media/image71.jpe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70.png"/><Relationship Id="rId4" Type="http://schemas.openxmlformats.org/officeDocument/2006/relationships/image" Target="../media/image9.png"/><Relationship Id="rId9" Type="http://schemas.openxmlformats.org/officeDocument/2006/relationships/image" Target="../media/image73.jpeg"/></Relationships>
</file>

<file path=ppt/slides/_rels/slide48.xml.rels><?xml version="1.0" encoding="UTF-8" standalone="yes"?>
<Relationships xmlns="http://schemas.openxmlformats.org/package/2006/relationships"><Relationship Id="rId8" Type="http://schemas.openxmlformats.org/officeDocument/2006/relationships/image" Target="../media/image75.jpeg"/><Relationship Id="rId3" Type="http://schemas.openxmlformats.org/officeDocument/2006/relationships/image" Target="../media/image46.png"/><Relationship Id="rId7" Type="http://schemas.openxmlformats.org/officeDocument/2006/relationships/image" Target="../media/image74.jpe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70.png"/><Relationship Id="rId4" Type="http://schemas.openxmlformats.org/officeDocument/2006/relationships/image" Target="../media/image10.jpeg"/><Relationship Id="rId9" Type="http://schemas.openxmlformats.org/officeDocument/2006/relationships/image" Target="../media/image76.jpeg"/></Relationships>
</file>

<file path=ppt/slides/_rels/slide4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8.png"/><Relationship Id="rId7" Type="http://schemas.openxmlformats.org/officeDocument/2006/relationships/image" Target="../media/image80.jpeg"/><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media/image79.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5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8.png"/><Relationship Id="rId7" Type="http://schemas.openxmlformats.org/officeDocument/2006/relationships/image" Target="../media/image80.jpe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79.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53.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8" Type="http://schemas.openxmlformats.org/officeDocument/2006/relationships/image" Target="../media/image85.png"/><Relationship Id="rId13" Type="http://schemas.openxmlformats.org/officeDocument/2006/relationships/image" Target="../media/image90.svg"/><Relationship Id="rId18" Type="http://schemas.openxmlformats.org/officeDocument/2006/relationships/image" Target="../media/image95.svg"/><Relationship Id="rId3" Type="http://schemas.openxmlformats.org/officeDocument/2006/relationships/image" Target="../media/image14.png"/><Relationship Id="rId21" Type="http://schemas.openxmlformats.org/officeDocument/2006/relationships/image" Target="../media/image69.png"/><Relationship Id="rId7" Type="http://schemas.openxmlformats.org/officeDocument/2006/relationships/image" Target="../media/image84.svg"/><Relationship Id="rId12" Type="http://schemas.openxmlformats.org/officeDocument/2006/relationships/image" Target="../media/image89.png"/><Relationship Id="rId17" Type="http://schemas.openxmlformats.org/officeDocument/2006/relationships/image" Target="../media/image94.png"/><Relationship Id="rId2" Type="http://schemas.openxmlformats.org/officeDocument/2006/relationships/notesSlide" Target="../notesSlides/notesSlide41.xml"/><Relationship Id="rId16" Type="http://schemas.openxmlformats.org/officeDocument/2006/relationships/image" Target="../media/image93.png"/><Relationship Id="rId20" Type="http://schemas.openxmlformats.org/officeDocument/2006/relationships/image" Target="../media/image97.svg"/><Relationship Id="rId1" Type="http://schemas.openxmlformats.org/officeDocument/2006/relationships/slideLayout" Target="../slideLayouts/slideLayout7.xml"/><Relationship Id="rId6" Type="http://schemas.openxmlformats.org/officeDocument/2006/relationships/image" Target="../media/image83.png"/><Relationship Id="rId11" Type="http://schemas.openxmlformats.org/officeDocument/2006/relationships/image" Target="../media/image88.svg"/><Relationship Id="rId5" Type="http://schemas.openxmlformats.org/officeDocument/2006/relationships/image" Target="../media/image39.png"/><Relationship Id="rId15" Type="http://schemas.openxmlformats.org/officeDocument/2006/relationships/image" Target="../media/image92.svg"/><Relationship Id="rId10" Type="http://schemas.openxmlformats.org/officeDocument/2006/relationships/image" Target="../media/image87.png"/><Relationship Id="rId19" Type="http://schemas.openxmlformats.org/officeDocument/2006/relationships/image" Target="../media/image96.png"/><Relationship Id="rId4" Type="http://schemas.openxmlformats.org/officeDocument/2006/relationships/image" Target="../media/image82.png"/><Relationship Id="rId9" Type="http://schemas.openxmlformats.org/officeDocument/2006/relationships/image" Target="../media/image86.svg"/><Relationship Id="rId14" Type="http://schemas.openxmlformats.org/officeDocument/2006/relationships/image" Target="../media/image91.png"/></Relationships>
</file>

<file path=ppt/slides/_rels/slide5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98.jpeg"/></Relationships>
</file>

<file path=ppt/slides/_rels/slide61.xml.rels><?xml version="1.0" encoding="UTF-8" standalone="yes"?>
<Relationships xmlns="http://schemas.openxmlformats.org/package/2006/relationships"><Relationship Id="rId3" Type="http://schemas.openxmlformats.org/officeDocument/2006/relationships/image" Target="../media/image100.svg"/><Relationship Id="rId2" Type="http://schemas.openxmlformats.org/officeDocument/2006/relationships/image" Target="../media/image99.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47.xml"/><Relationship Id="rId1" Type="http://schemas.openxmlformats.org/officeDocument/2006/relationships/slideLayout" Target="../slideLayouts/slideLayout7.xml"/><Relationship Id="rId5" Type="http://schemas.openxmlformats.org/officeDocument/2006/relationships/image" Target="../media/image102.svg"/><Relationship Id="rId4" Type="http://schemas.openxmlformats.org/officeDocument/2006/relationships/image" Target="../media/image99.png"/></Relationships>
</file>

<file path=ppt/slides/_rels/slide6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48.xml"/><Relationship Id="rId1" Type="http://schemas.openxmlformats.org/officeDocument/2006/relationships/slideLayout" Target="../slideLayouts/slideLayout7.xml"/><Relationship Id="rId5" Type="http://schemas.openxmlformats.org/officeDocument/2006/relationships/image" Target="../media/image102.svg"/><Relationship Id="rId4" Type="http://schemas.openxmlformats.org/officeDocument/2006/relationships/image" Target="../media/image99.png"/></Relationships>
</file>

<file path=ppt/slides/_rels/slide64.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102.svg"/></Relationships>
</file>

<file path=ppt/slides/_rels/slide65.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102.svg"/></Relationships>
</file>

<file path=ppt/slides/_rels/slide6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04.png"/><Relationship Id="rId1" Type="http://schemas.openxmlformats.org/officeDocument/2006/relationships/slideLayout" Target="../slideLayouts/slideLayout2.xml"/><Relationship Id="rId4" Type="http://schemas.openxmlformats.org/officeDocument/2006/relationships/image" Target="../media/image102.svg"/></Relationships>
</file>

<file path=ppt/slides/_rels/slide67.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04.png"/><Relationship Id="rId1" Type="http://schemas.openxmlformats.org/officeDocument/2006/relationships/slideLayout" Target="../slideLayouts/slideLayout2.xml"/><Relationship Id="rId4" Type="http://schemas.openxmlformats.org/officeDocument/2006/relationships/image" Target="../media/image102.svg"/></Relationships>
</file>

<file path=ppt/slides/_rels/slide68.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102.svg"/></Relationships>
</file>

<file path=ppt/slides/_rels/slide69.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102.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04.png"/><Relationship Id="rId1" Type="http://schemas.openxmlformats.org/officeDocument/2006/relationships/slideLayout" Target="../slideLayouts/slideLayout2.xml"/><Relationship Id="rId4" Type="http://schemas.openxmlformats.org/officeDocument/2006/relationships/image" Target="../media/image102.svg"/></Relationships>
</file>

<file path=ppt/slides/_rels/slide7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104.png"/><Relationship Id="rId1" Type="http://schemas.openxmlformats.org/officeDocument/2006/relationships/slideLayout" Target="../slideLayouts/slideLayout2.xml"/><Relationship Id="rId4" Type="http://schemas.openxmlformats.org/officeDocument/2006/relationships/image" Target="../media/image102.svg"/></Relationships>
</file>

<file path=ppt/slides/_rels/slide7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02.svg"/></Relationships>
</file>

<file path=ppt/slides/_rels/slide73.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2.svg"/></Relationships>
</file>

<file path=ppt/slides/_rels/slide74.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5.xml"/><Relationship Id="rId1" Type="http://schemas.openxmlformats.org/officeDocument/2006/relationships/slideLayout" Target="../slideLayouts/slideLayout7.xml"/><Relationship Id="rId5" Type="http://schemas.openxmlformats.org/officeDocument/2006/relationships/image" Target="../media/image108.png"/><Relationship Id="rId4" Type="http://schemas.openxmlformats.org/officeDocument/2006/relationships/image" Target="../media/image107.png"/></Relationships>
</file>

<file path=ppt/slides/_rels/slide7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10.png"/></Relationships>
</file>

<file path=ppt/slides/_rels/slide7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110.png"/></Relationships>
</file>

<file path=ppt/slides/_rels/slide7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10.png"/></Relationships>
</file>

<file path=ppt/slides/_rels/slide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10.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11.png"/></Relationships>
</file>

<file path=ppt/slides/_rels/slide8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11.png"/></Relationships>
</file>

<file path=ppt/slides/_rels/slide8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11.png"/></Relationships>
</file>

<file path=ppt/slides/_rels/slide8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110.png"/></Relationships>
</file>

<file path=ppt/slides/_rels/slide8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110.png"/></Relationships>
</file>

<file path=ppt/slides/_rels/slide8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70.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9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7.png"/></Relationships>
</file>

<file path=ppt/slides/_rels/slide9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3.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7.png"/></Relationships>
</file>

<file path=ppt/slides/_rels/slide94.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4.xml"/><Relationship Id="rId1" Type="http://schemas.openxmlformats.org/officeDocument/2006/relationships/slideLayout" Target="../slideLayouts/slideLayout7.xml"/><Relationship Id="rId4" Type="http://schemas.openxmlformats.org/officeDocument/2006/relationships/image" Target="../media/image107.png"/></Relationships>
</file>

<file path=ppt/slides/_rels/slide95.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75.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7.png"/></Relationships>
</file>

<file path=ppt/slides/_rels/slide9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76.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80 – OCTUBRE 2024</a:t>
            </a:r>
          </a:p>
          <a:p>
            <a:pPr algn="just"/>
            <a:r>
              <a:rPr lang="es-CO" sz="2800" b="1" cap="small" dirty="0">
                <a:solidFill>
                  <a:schemeClr val="tx2"/>
                </a:solidFill>
                <a:latin typeface="Candara" panose="020E0502030303020204" pitchFamily="34" charset="0"/>
              </a:rPr>
              <a:t>Contrato 396 de 2018 </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septiembre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8DC2C9C-182D-E220-0FE3-4F931656547C}"/>
              </a:ext>
            </a:extLst>
          </p:cNvPr>
          <p:cNvGraphicFramePr>
            <a:graphicFrameLocks noGrp="1"/>
          </p:cNvGraphicFramePr>
          <p:nvPr>
            <p:extLst>
              <p:ext uri="{D42A27DB-BD31-4B8C-83A1-F6EECF244321}">
                <p14:modId xmlns:p14="http://schemas.microsoft.com/office/powerpoint/2010/main" val="94981171"/>
              </p:ext>
            </p:extLst>
          </p:nvPr>
        </p:nvGraphicFramePr>
        <p:xfrm>
          <a:off x="373949" y="2591281"/>
          <a:ext cx="11523144" cy="3558568"/>
        </p:xfrm>
        <a:graphic>
          <a:graphicData uri="http://schemas.openxmlformats.org/drawingml/2006/table">
            <a:tbl>
              <a:tblPr/>
              <a:tblGrid>
                <a:gridCol w="747244">
                  <a:extLst>
                    <a:ext uri="{9D8B030D-6E8A-4147-A177-3AD203B41FA5}">
                      <a16:colId xmlns:a16="http://schemas.microsoft.com/office/drawing/2014/main" val="2354101768"/>
                    </a:ext>
                  </a:extLst>
                </a:gridCol>
                <a:gridCol w="971419">
                  <a:extLst>
                    <a:ext uri="{9D8B030D-6E8A-4147-A177-3AD203B41FA5}">
                      <a16:colId xmlns:a16="http://schemas.microsoft.com/office/drawing/2014/main" val="589207941"/>
                    </a:ext>
                  </a:extLst>
                </a:gridCol>
                <a:gridCol w="286444">
                  <a:extLst>
                    <a:ext uri="{9D8B030D-6E8A-4147-A177-3AD203B41FA5}">
                      <a16:colId xmlns:a16="http://schemas.microsoft.com/office/drawing/2014/main" val="3309661703"/>
                    </a:ext>
                  </a:extLst>
                </a:gridCol>
                <a:gridCol w="759699">
                  <a:extLst>
                    <a:ext uri="{9D8B030D-6E8A-4147-A177-3AD203B41FA5}">
                      <a16:colId xmlns:a16="http://schemas.microsoft.com/office/drawing/2014/main" val="2750963027"/>
                    </a:ext>
                  </a:extLst>
                </a:gridCol>
                <a:gridCol w="896694">
                  <a:extLst>
                    <a:ext uri="{9D8B030D-6E8A-4147-A177-3AD203B41FA5}">
                      <a16:colId xmlns:a16="http://schemas.microsoft.com/office/drawing/2014/main" val="4198935968"/>
                    </a:ext>
                  </a:extLst>
                </a:gridCol>
                <a:gridCol w="286444">
                  <a:extLst>
                    <a:ext uri="{9D8B030D-6E8A-4147-A177-3AD203B41FA5}">
                      <a16:colId xmlns:a16="http://schemas.microsoft.com/office/drawing/2014/main" val="1042515776"/>
                    </a:ext>
                  </a:extLst>
                </a:gridCol>
                <a:gridCol w="759699">
                  <a:extLst>
                    <a:ext uri="{9D8B030D-6E8A-4147-A177-3AD203B41FA5}">
                      <a16:colId xmlns:a16="http://schemas.microsoft.com/office/drawing/2014/main" val="643388057"/>
                    </a:ext>
                  </a:extLst>
                </a:gridCol>
                <a:gridCol w="934057">
                  <a:extLst>
                    <a:ext uri="{9D8B030D-6E8A-4147-A177-3AD203B41FA5}">
                      <a16:colId xmlns:a16="http://schemas.microsoft.com/office/drawing/2014/main" val="1923372324"/>
                    </a:ext>
                  </a:extLst>
                </a:gridCol>
                <a:gridCol w="286444">
                  <a:extLst>
                    <a:ext uri="{9D8B030D-6E8A-4147-A177-3AD203B41FA5}">
                      <a16:colId xmlns:a16="http://schemas.microsoft.com/office/drawing/2014/main" val="2326062329"/>
                    </a:ext>
                  </a:extLst>
                </a:gridCol>
                <a:gridCol w="759699">
                  <a:extLst>
                    <a:ext uri="{9D8B030D-6E8A-4147-A177-3AD203B41FA5}">
                      <a16:colId xmlns:a16="http://schemas.microsoft.com/office/drawing/2014/main" val="4212543149"/>
                    </a:ext>
                  </a:extLst>
                </a:gridCol>
                <a:gridCol w="887355">
                  <a:extLst>
                    <a:ext uri="{9D8B030D-6E8A-4147-A177-3AD203B41FA5}">
                      <a16:colId xmlns:a16="http://schemas.microsoft.com/office/drawing/2014/main" val="1971490477"/>
                    </a:ext>
                  </a:extLst>
                </a:gridCol>
                <a:gridCol w="286444">
                  <a:extLst>
                    <a:ext uri="{9D8B030D-6E8A-4147-A177-3AD203B41FA5}">
                      <a16:colId xmlns:a16="http://schemas.microsoft.com/office/drawing/2014/main" val="1551402989"/>
                    </a:ext>
                  </a:extLst>
                </a:gridCol>
                <a:gridCol w="759699">
                  <a:extLst>
                    <a:ext uri="{9D8B030D-6E8A-4147-A177-3AD203B41FA5}">
                      <a16:colId xmlns:a16="http://schemas.microsoft.com/office/drawing/2014/main" val="3589727966"/>
                    </a:ext>
                  </a:extLst>
                </a:gridCol>
                <a:gridCol w="946511">
                  <a:extLst>
                    <a:ext uri="{9D8B030D-6E8A-4147-A177-3AD203B41FA5}">
                      <a16:colId xmlns:a16="http://schemas.microsoft.com/office/drawing/2014/main" val="1375829816"/>
                    </a:ext>
                  </a:extLst>
                </a:gridCol>
                <a:gridCol w="286444">
                  <a:extLst>
                    <a:ext uri="{9D8B030D-6E8A-4147-A177-3AD203B41FA5}">
                      <a16:colId xmlns:a16="http://schemas.microsoft.com/office/drawing/2014/main" val="3475395130"/>
                    </a:ext>
                  </a:extLst>
                </a:gridCol>
                <a:gridCol w="759699">
                  <a:extLst>
                    <a:ext uri="{9D8B030D-6E8A-4147-A177-3AD203B41FA5}">
                      <a16:colId xmlns:a16="http://schemas.microsoft.com/office/drawing/2014/main" val="922902651"/>
                    </a:ext>
                  </a:extLst>
                </a:gridCol>
                <a:gridCol w="909149">
                  <a:extLst>
                    <a:ext uri="{9D8B030D-6E8A-4147-A177-3AD203B41FA5}">
                      <a16:colId xmlns:a16="http://schemas.microsoft.com/office/drawing/2014/main" val="1313092957"/>
                    </a:ext>
                  </a:extLst>
                </a:gridCol>
              </a:tblGrid>
              <a:tr h="556877">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18878783"/>
                  </a:ext>
                </a:extLst>
              </a:tr>
              <a:tr h="271646">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185.597,32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79.305,03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613.338,13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1489692"/>
                  </a:ext>
                </a:extLst>
              </a:tr>
              <a:tr h="271646">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73.036,09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568.702,43</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2057385298"/>
                  </a:ext>
                </a:extLst>
              </a:tr>
              <a:tr h="271646">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76.494,79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598.965,17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31257939"/>
                  </a:ext>
                </a:extLst>
              </a:tr>
              <a:tr h="271646">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180.966,68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174.901,12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92.775,77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69.400,84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76.053,56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594.097,97</a:t>
                      </a:r>
                    </a:p>
                  </a:txBody>
                  <a:tcPr marL="0" marR="0" marT="0" marB="0" anchor="ctr">
                    <a:lnL>
                      <a:noFill/>
                    </a:lnL>
                    <a:lnR>
                      <a:noFill/>
                    </a:lnR>
                    <a:lnT>
                      <a:noFill/>
                    </a:lnT>
                    <a:lnB>
                      <a:noFill/>
                    </a:lnB>
                    <a:noFill/>
                  </a:tcPr>
                </a:tc>
                <a:extLst>
                  <a:ext uri="{0D108BD9-81ED-4DB2-BD59-A6C34878D82A}">
                    <a16:rowId xmlns:a16="http://schemas.microsoft.com/office/drawing/2014/main" val="3450875092"/>
                  </a:ext>
                </a:extLst>
              </a:tr>
              <a:tr h="271646">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184.245,40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180.903,61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95.157,54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72.104,23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78.891,04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611.301,83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8827382"/>
                  </a:ext>
                </a:extLst>
              </a:tr>
              <a:tr h="271646">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177.970,24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169.559,04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89.311,52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67.126,19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73.399,43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577.366,43</a:t>
                      </a:r>
                    </a:p>
                  </a:txBody>
                  <a:tcPr marL="0" marR="0" marT="0" marB="0" anchor="ctr">
                    <a:lnL>
                      <a:noFill/>
                    </a:lnL>
                    <a:lnR>
                      <a:noFill/>
                    </a:lnR>
                    <a:lnT>
                      <a:noFill/>
                    </a:lnT>
                    <a:lnB>
                      <a:noFill/>
                    </a:lnB>
                    <a:noFill/>
                  </a:tcPr>
                </a:tc>
                <a:extLst>
                  <a:ext uri="{0D108BD9-81ED-4DB2-BD59-A6C34878D82A}">
                    <a16:rowId xmlns:a16="http://schemas.microsoft.com/office/drawing/2014/main" val="268649172"/>
                  </a:ext>
                </a:extLst>
              </a:tr>
              <a:tr h="271646">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185.619,79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181.312,07</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95.484,38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72.045,15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79.174,15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613.635,53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45027170"/>
                  </a:ext>
                </a:extLst>
              </a:tr>
              <a:tr h="271646">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186.356,64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180.105,41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95.549,81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72.051,05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78.922,76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612.985,67</a:t>
                      </a:r>
                    </a:p>
                  </a:txBody>
                  <a:tcPr marL="0" marR="0" marT="0" marB="0" anchor="ctr">
                    <a:lnL>
                      <a:noFill/>
                    </a:lnL>
                    <a:lnR>
                      <a:noFill/>
                    </a:lnR>
                    <a:lnT>
                      <a:noFill/>
                    </a:lnT>
                    <a:lnB>
                      <a:noFill/>
                    </a:lnB>
                    <a:noFill/>
                  </a:tcPr>
                </a:tc>
                <a:extLst>
                  <a:ext uri="{0D108BD9-81ED-4DB2-BD59-A6C34878D82A}">
                    <a16:rowId xmlns:a16="http://schemas.microsoft.com/office/drawing/2014/main" val="1569538074"/>
                  </a:ext>
                </a:extLst>
              </a:tr>
              <a:tr h="271646">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176.023,37</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168.435,88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88.670,64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67.172,49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73.898,19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574.200,56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48058742"/>
                  </a:ext>
                </a:extLst>
              </a:tr>
              <a:tr h="556877">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181.531,73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175.620,10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92.652,33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69.686,80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76.575,00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596.065,97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119006411"/>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octubre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642051"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FF01FA1B-B150-3D05-107A-B432BC9FDC40}"/>
              </a:ext>
            </a:extLst>
          </p:cNvPr>
          <p:cNvGraphicFramePr>
            <a:graphicFrameLocks noGrp="1"/>
          </p:cNvGraphicFramePr>
          <p:nvPr/>
        </p:nvGraphicFramePr>
        <p:xfrm>
          <a:off x="2418247" y="1655464"/>
          <a:ext cx="6875880" cy="4623599"/>
        </p:xfrm>
        <a:graphic>
          <a:graphicData uri="http://schemas.openxmlformats.org/drawingml/2006/table">
            <a:tbl>
              <a:tblPr/>
              <a:tblGrid>
                <a:gridCol w="2420665">
                  <a:extLst>
                    <a:ext uri="{9D8B030D-6E8A-4147-A177-3AD203B41FA5}">
                      <a16:colId xmlns:a16="http://schemas.microsoft.com/office/drawing/2014/main" val="3033980133"/>
                    </a:ext>
                  </a:extLst>
                </a:gridCol>
                <a:gridCol w="891043">
                  <a:extLst>
                    <a:ext uri="{9D8B030D-6E8A-4147-A177-3AD203B41FA5}">
                      <a16:colId xmlns:a16="http://schemas.microsoft.com/office/drawing/2014/main" val="2458748986"/>
                    </a:ext>
                  </a:extLst>
                </a:gridCol>
                <a:gridCol w="891043">
                  <a:extLst>
                    <a:ext uri="{9D8B030D-6E8A-4147-A177-3AD203B41FA5}">
                      <a16:colId xmlns:a16="http://schemas.microsoft.com/office/drawing/2014/main" val="2020625416"/>
                    </a:ext>
                  </a:extLst>
                </a:gridCol>
                <a:gridCol w="891043">
                  <a:extLst>
                    <a:ext uri="{9D8B030D-6E8A-4147-A177-3AD203B41FA5}">
                      <a16:colId xmlns:a16="http://schemas.microsoft.com/office/drawing/2014/main" val="1077724740"/>
                    </a:ext>
                  </a:extLst>
                </a:gridCol>
                <a:gridCol w="891043">
                  <a:extLst>
                    <a:ext uri="{9D8B030D-6E8A-4147-A177-3AD203B41FA5}">
                      <a16:colId xmlns:a16="http://schemas.microsoft.com/office/drawing/2014/main" val="442693267"/>
                    </a:ext>
                  </a:extLst>
                </a:gridCol>
                <a:gridCol w="891043">
                  <a:extLst>
                    <a:ext uri="{9D8B030D-6E8A-4147-A177-3AD203B41FA5}">
                      <a16:colId xmlns:a16="http://schemas.microsoft.com/office/drawing/2014/main" val="4034964687"/>
                    </a:ext>
                  </a:extLst>
                </a:gridCol>
              </a:tblGrid>
              <a:tr h="220649">
                <a:tc>
                  <a:txBody>
                    <a:bodyPr/>
                    <a:lstStyle/>
                    <a:p>
                      <a:pPr algn="ctr" rtl="0" fontAlgn="ctr"/>
                      <a:r>
                        <a:rPr lang="es-CO" sz="1200" b="1" i="0" u="none" strike="noStrike" dirty="0">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5808533"/>
                  </a:ext>
                </a:extLst>
              </a:tr>
              <a:tr h="220649">
                <a:tc>
                  <a:txBody>
                    <a:bodyPr/>
                    <a:lstStyle/>
                    <a:p>
                      <a:pPr algn="l" rtl="0" fontAlgn="ctr"/>
                      <a:r>
                        <a:rPr lang="es-CO" sz="12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$ 7.967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$ 8.934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$ 5.591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$ 4.256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$ 5.313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23698841"/>
                  </a:ext>
                </a:extLst>
              </a:tr>
              <a:tr h="220649">
                <a:tc>
                  <a:txBody>
                    <a:bodyPr/>
                    <a:lstStyle/>
                    <a:p>
                      <a:pPr algn="l" rtl="0" fontAlgn="ctr"/>
                      <a:r>
                        <a:rPr lang="es-CO" sz="1200" b="0" i="0" u="none" strike="noStrike" dirty="0">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$ 2.160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65725547"/>
                  </a:ext>
                </a:extLst>
              </a:tr>
              <a:tr h="220649">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$ 1.108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10904325"/>
                  </a:ext>
                </a:extLst>
              </a:tr>
              <a:tr h="220649">
                <a:tc>
                  <a:txBody>
                    <a:bodyPr/>
                    <a:lstStyle/>
                    <a:p>
                      <a:pPr algn="l" rtl="0" fontAlgn="ctr"/>
                      <a:r>
                        <a:rPr lang="es-CO" sz="12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$ 4.840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$ 4.999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$ 3.156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$ 3.247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27585469"/>
                  </a:ext>
                </a:extLst>
              </a:tr>
              <a:tr h="220649">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$ 531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62785903"/>
                  </a:ext>
                </a:extLst>
              </a:tr>
              <a:tr h="220649">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$ 1.309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81054545"/>
                  </a:ext>
                </a:extLst>
              </a:tr>
              <a:tr h="220649">
                <a:tc>
                  <a:txBody>
                    <a:bodyPr/>
                    <a:lstStyle/>
                    <a:p>
                      <a:pPr algn="l" rtl="0" fontAlgn="ctr"/>
                      <a:r>
                        <a:rPr lang="es-CO" sz="12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$ 245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13136581"/>
                  </a:ext>
                </a:extLst>
              </a:tr>
              <a:tr h="220649">
                <a:tc>
                  <a:txBody>
                    <a:bodyPr/>
                    <a:lstStyle/>
                    <a:p>
                      <a:pPr algn="l" rtl="0" fontAlgn="ctr"/>
                      <a:r>
                        <a:rPr lang="es-CO" sz="12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$ 294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9424037"/>
                  </a:ext>
                </a:extLst>
              </a:tr>
              <a:tr h="220649">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$ 4.849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$ 6.354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$ 3.392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$ 2.666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$ 3.091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34923991"/>
                  </a:ext>
                </a:extLst>
              </a:tr>
              <a:tr h="220649">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28958339"/>
                  </a:ext>
                </a:extLst>
              </a:tr>
              <a:tr h="220649">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$ 25.372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$ 28.811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$ 18.969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$ 13.863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$ 16.335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89430477"/>
                  </a:ext>
                </a:extLst>
              </a:tr>
              <a:tr h="210619">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dirty="0">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25638202"/>
                  </a:ext>
                </a:extLst>
              </a:tr>
              <a:tr h="220649">
                <a:tc>
                  <a:txBody>
                    <a:bodyPr/>
                    <a:lstStyle/>
                    <a:p>
                      <a:pPr algn="ctr" rtl="0" fontAlgn="ctr"/>
                      <a:r>
                        <a:rPr lang="es-CO" sz="12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61074604"/>
                  </a:ext>
                </a:extLst>
              </a:tr>
              <a:tr h="220649">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88982795"/>
                  </a:ext>
                </a:extLst>
              </a:tr>
              <a:tr h="220649">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97263260"/>
                  </a:ext>
                </a:extLst>
              </a:tr>
              <a:tr h="220649">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84531121"/>
                  </a:ext>
                </a:extLst>
              </a:tr>
              <a:tr h="220649">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69761772"/>
                  </a:ext>
                </a:extLst>
              </a:tr>
              <a:tr h="220649">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$ 215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$ 101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27242799"/>
                  </a:ext>
                </a:extLst>
              </a:tr>
              <a:tr h="220649">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$ 328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49188164"/>
                  </a:ext>
                </a:extLst>
              </a:tr>
              <a:tr h="220649">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$ 25.622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$ 29.139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$ 19.095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$ 13.979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$ 16.427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06046608"/>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octubre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octubre.</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9601EA31-8FFB-4512-BD13-6965C053C71B}"/>
              </a:ext>
            </a:extLst>
          </p:cNvPr>
          <p:cNvGraphicFramePr>
            <a:graphicFrameLocks/>
          </p:cNvGraphicFramePr>
          <p:nvPr/>
        </p:nvGraphicFramePr>
        <p:xfrm>
          <a:off x="904081" y="1733948"/>
          <a:ext cx="1038225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mayo 2024 a octubre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548234" y="1448499"/>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48C5F7FE-735E-41EB-94BF-AD9D8409360F}"/>
              </a:ext>
            </a:extLst>
          </p:cNvPr>
          <p:cNvGraphicFramePr>
            <a:graphicFrameLocks/>
          </p:cNvGraphicFramePr>
          <p:nvPr/>
        </p:nvGraphicFramePr>
        <p:xfrm>
          <a:off x="1493822" y="1906396"/>
          <a:ext cx="8835587" cy="429847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mayo 2024 a octubre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166225" y="138268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2877630-5356-4D1E-B620-BA12DA13A8EE}"/>
              </a:ext>
            </a:extLst>
          </p:cNvPr>
          <p:cNvGraphicFramePr>
            <a:graphicFrameLocks/>
          </p:cNvGraphicFramePr>
          <p:nvPr/>
        </p:nvGraphicFramePr>
        <p:xfrm>
          <a:off x="894797" y="1779562"/>
          <a:ext cx="9915040" cy="461726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mayo 2024 a octubre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Gráfico 1">
            <a:extLst>
              <a:ext uri="{FF2B5EF4-FFF2-40B4-BE49-F238E27FC236}">
                <a16:creationId xmlns:a16="http://schemas.microsoft.com/office/drawing/2014/main" id="{AAA7FF34-0EE2-4E95-BFC3-1988981A0CC7}"/>
              </a:ext>
            </a:extLst>
          </p:cNvPr>
          <p:cNvGraphicFramePr>
            <a:graphicFrameLocks/>
          </p:cNvGraphicFramePr>
          <p:nvPr/>
        </p:nvGraphicFramePr>
        <p:xfrm>
          <a:off x="2485605" y="1642422"/>
          <a:ext cx="7627385" cy="440597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mayo 2024 a octubre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733C5E0-B87F-4127-81B8-58BFFBE6C12A}"/>
              </a:ext>
            </a:extLst>
          </p:cNvPr>
          <p:cNvGraphicFramePr>
            <a:graphicFrameLocks/>
          </p:cNvGraphicFramePr>
          <p:nvPr/>
        </p:nvGraphicFramePr>
        <p:xfrm>
          <a:off x="1793991" y="1548484"/>
          <a:ext cx="7898649" cy="459157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mayo 2024 a octubre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63F23D30-FAC0-423C-89F7-6D96AD0591AD}"/>
              </a:ext>
            </a:extLst>
          </p:cNvPr>
          <p:cNvGraphicFramePr>
            <a:graphicFrameLocks/>
          </p:cNvGraphicFramePr>
          <p:nvPr/>
        </p:nvGraphicFramePr>
        <p:xfrm>
          <a:off x="2452645" y="1554121"/>
          <a:ext cx="7708943" cy="436900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Octubre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$25.359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Gráfico 2">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104900"/>
          <a:ext cx="8654143" cy="484137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Octubre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$43.765</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8920818F-C968-4365-978D-56768D6947E9}"/>
              </a:ext>
            </a:extLst>
          </p:cNvPr>
          <p:cNvGraphicFramePr>
            <a:graphicFrameLocks/>
          </p:cNvGraphicFramePr>
          <p:nvPr/>
        </p:nvGraphicFramePr>
        <p:xfrm>
          <a:off x="2329132" y="1342230"/>
          <a:ext cx="7323826" cy="448858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Octubre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$13.025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C5B0D4F-0303-AEDE-8387-9B23CA5791E0}"/>
              </a:ext>
            </a:extLst>
          </p:cNvPr>
          <p:cNvGraphicFramePr>
            <a:graphicFrameLocks/>
          </p:cNvGraphicFramePr>
          <p:nvPr/>
        </p:nvGraphicFramePr>
        <p:xfrm>
          <a:off x="2398143" y="1248116"/>
          <a:ext cx="7073661" cy="4461223"/>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(km)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9BBCB36-7FFA-892A-DCC5-B9CC5FFC165F}"/>
              </a:ext>
            </a:extLst>
          </p:cNvPr>
          <p:cNvGraphicFramePr>
            <a:graphicFrameLocks noGrp="1"/>
          </p:cNvGraphicFramePr>
          <p:nvPr>
            <p:extLst>
              <p:ext uri="{D42A27DB-BD31-4B8C-83A1-F6EECF244321}">
                <p14:modId xmlns:p14="http://schemas.microsoft.com/office/powerpoint/2010/main" val="2553694300"/>
              </p:ext>
            </p:extLst>
          </p:nvPr>
        </p:nvGraphicFramePr>
        <p:xfrm>
          <a:off x="398563" y="2698059"/>
          <a:ext cx="11474991" cy="3432504"/>
        </p:xfrm>
        <a:graphic>
          <a:graphicData uri="http://schemas.openxmlformats.org/drawingml/2006/table">
            <a:tbl>
              <a:tblPr/>
              <a:tblGrid>
                <a:gridCol w="829829">
                  <a:extLst>
                    <a:ext uri="{9D8B030D-6E8A-4147-A177-3AD203B41FA5}">
                      <a16:colId xmlns:a16="http://schemas.microsoft.com/office/drawing/2014/main" val="2508870719"/>
                    </a:ext>
                  </a:extLst>
                </a:gridCol>
                <a:gridCol w="855762">
                  <a:extLst>
                    <a:ext uri="{9D8B030D-6E8A-4147-A177-3AD203B41FA5}">
                      <a16:colId xmlns:a16="http://schemas.microsoft.com/office/drawing/2014/main" val="412835762"/>
                    </a:ext>
                  </a:extLst>
                </a:gridCol>
                <a:gridCol w="298221">
                  <a:extLst>
                    <a:ext uri="{9D8B030D-6E8A-4147-A177-3AD203B41FA5}">
                      <a16:colId xmlns:a16="http://schemas.microsoft.com/office/drawing/2014/main" val="998374665"/>
                    </a:ext>
                  </a:extLst>
                </a:gridCol>
                <a:gridCol w="803897">
                  <a:extLst>
                    <a:ext uri="{9D8B030D-6E8A-4147-A177-3AD203B41FA5}">
                      <a16:colId xmlns:a16="http://schemas.microsoft.com/office/drawing/2014/main" val="3166025765"/>
                    </a:ext>
                  </a:extLst>
                </a:gridCol>
                <a:gridCol w="855762">
                  <a:extLst>
                    <a:ext uri="{9D8B030D-6E8A-4147-A177-3AD203B41FA5}">
                      <a16:colId xmlns:a16="http://schemas.microsoft.com/office/drawing/2014/main" val="2414238179"/>
                    </a:ext>
                  </a:extLst>
                </a:gridCol>
                <a:gridCol w="298221">
                  <a:extLst>
                    <a:ext uri="{9D8B030D-6E8A-4147-A177-3AD203B41FA5}">
                      <a16:colId xmlns:a16="http://schemas.microsoft.com/office/drawing/2014/main" val="3429653096"/>
                    </a:ext>
                  </a:extLst>
                </a:gridCol>
                <a:gridCol w="803897">
                  <a:extLst>
                    <a:ext uri="{9D8B030D-6E8A-4147-A177-3AD203B41FA5}">
                      <a16:colId xmlns:a16="http://schemas.microsoft.com/office/drawing/2014/main" val="1440020194"/>
                    </a:ext>
                  </a:extLst>
                </a:gridCol>
                <a:gridCol w="855762">
                  <a:extLst>
                    <a:ext uri="{9D8B030D-6E8A-4147-A177-3AD203B41FA5}">
                      <a16:colId xmlns:a16="http://schemas.microsoft.com/office/drawing/2014/main" val="1154013297"/>
                    </a:ext>
                  </a:extLst>
                </a:gridCol>
                <a:gridCol w="298221">
                  <a:extLst>
                    <a:ext uri="{9D8B030D-6E8A-4147-A177-3AD203B41FA5}">
                      <a16:colId xmlns:a16="http://schemas.microsoft.com/office/drawing/2014/main" val="3560191997"/>
                    </a:ext>
                  </a:extLst>
                </a:gridCol>
                <a:gridCol w="803897">
                  <a:extLst>
                    <a:ext uri="{9D8B030D-6E8A-4147-A177-3AD203B41FA5}">
                      <a16:colId xmlns:a16="http://schemas.microsoft.com/office/drawing/2014/main" val="2310845530"/>
                    </a:ext>
                  </a:extLst>
                </a:gridCol>
                <a:gridCol w="855762">
                  <a:extLst>
                    <a:ext uri="{9D8B030D-6E8A-4147-A177-3AD203B41FA5}">
                      <a16:colId xmlns:a16="http://schemas.microsoft.com/office/drawing/2014/main" val="2424401088"/>
                    </a:ext>
                  </a:extLst>
                </a:gridCol>
                <a:gridCol w="298221">
                  <a:extLst>
                    <a:ext uri="{9D8B030D-6E8A-4147-A177-3AD203B41FA5}">
                      <a16:colId xmlns:a16="http://schemas.microsoft.com/office/drawing/2014/main" val="2883691426"/>
                    </a:ext>
                  </a:extLst>
                </a:gridCol>
                <a:gridCol w="803897">
                  <a:extLst>
                    <a:ext uri="{9D8B030D-6E8A-4147-A177-3AD203B41FA5}">
                      <a16:colId xmlns:a16="http://schemas.microsoft.com/office/drawing/2014/main" val="3025727732"/>
                    </a:ext>
                  </a:extLst>
                </a:gridCol>
                <a:gridCol w="855762">
                  <a:extLst>
                    <a:ext uri="{9D8B030D-6E8A-4147-A177-3AD203B41FA5}">
                      <a16:colId xmlns:a16="http://schemas.microsoft.com/office/drawing/2014/main" val="1871352515"/>
                    </a:ext>
                  </a:extLst>
                </a:gridCol>
                <a:gridCol w="298221">
                  <a:extLst>
                    <a:ext uri="{9D8B030D-6E8A-4147-A177-3AD203B41FA5}">
                      <a16:colId xmlns:a16="http://schemas.microsoft.com/office/drawing/2014/main" val="2902492511"/>
                    </a:ext>
                  </a:extLst>
                </a:gridCol>
                <a:gridCol w="803897">
                  <a:extLst>
                    <a:ext uri="{9D8B030D-6E8A-4147-A177-3AD203B41FA5}">
                      <a16:colId xmlns:a16="http://schemas.microsoft.com/office/drawing/2014/main" val="3734811041"/>
                    </a:ext>
                  </a:extLst>
                </a:gridCol>
                <a:gridCol w="855762">
                  <a:extLst>
                    <a:ext uri="{9D8B030D-6E8A-4147-A177-3AD203B41FA5}">
                      <a16:colId xmlns:a16="http://schemas.microsoft.com/office/drawing/2014/main" val="3487204161"/>
                    </a:ext>
                  </a:extLst>
                </a:gridCol>
              </a:tblGrid>
              <a:tr h="47381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40483416"/>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29733451"/>
                  </a:ext>
                </a:extLst>
              </a:tr>
              <a:tr h="210583">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3175608723"/>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0054409"/>
                  </a:ext>
                </a:extLst>
              </a:tr>
              <a:tr h="210583">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2160232374"/>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9790776"/>
                  </a:ext>
                </a:extLst>
              </a:tr>
              <a:tr h="210583">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3774127715"/>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2385096"/>
                  </a:ext>
                </a:extLst>
              </a:tr>
              <a:tr h="210583">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3681615694"/>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16838938"/>
                  </a:ext>
                </a:extLst>
              </a:tr>
              <a:tr h="210583">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1057985550"/>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0462275"/>
                  </a:ext>
                </a:extLst>
              </a:tr>
              <a:tr h="210583">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517.014,46</a:t>
                      </a:r>
                    </a:p>
                  </a:txBody>
                  <a:tcPr marL="0" marR="0" marT="0" marB="0" anchor="ctr">
                    <a:lnL>
                      <a:noFill/>
                    </a:lnL>
                    <a:lnR>
                      <a:noFill/>
                    </a:lnR>
                    <a:lnT>
                      <a:noFill/>
                    </a:lnT>
                    <a:lnB>
                      <a:noFill/>
                    </a:lnB>
                    <a:noFill/>
                  </a:tcPr>
                </a:tc>
                <a:extLst>
                  <a:ext uri="{0D108BD9-81ED-4DB2-BD59-A6C34878D82A}">
                    <a16:rowId xmlns:a16="http://schemas.microsoft.com/office/drawing/2014/main" val="3033898817"/>
                  </a:ext>
                </a:extLst>
              </a:tr>
              <a:tr h="431696">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286444441"/>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Octubre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$24.367</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2" name="Gráfico 1">
            <a:extLst>
              <a:ext uri="{FF2B5EF4-FFF2-40B4-BE49-F238E27FC236}">
                <a16:creationId xmlns:a16="http://schemas.microsoft.com/office/drawing/2014/main" id="{7985F79B-3B68-4D8A-8DA2-3F3D5B7351C0}"/>
              </a:ext>
            </a:extLst>
          </p:cNvPr>
          <p:cNvGraphicFramePr>
            <a:graphicFrameLocks noGrp="1"/>
          </p:cNvGraphicFramePr>
          <p:nvPr/>
        </p:nvGraphicFramePr>
        <p:xfrm>
          <a:off x="1768928" y="1179434"/>
          <a:ext cx="8654143" cy="464668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Octubre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$11.645</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00000000-0008-0000-0200-000002000000}"/>
              </a:ext>
            </a:extLst>
          </p:cNvPr>
          <p:cNvGraphicFramePr>
            <a:graphicFrameLocks/>
          </p:cNvGraphicFramePr>
          <p:nvPr/>
        </p:nvGraphicFramePr>
        <p:xfrm>
          <a:off x="2372264" y="1370014"/>
          <a:ext cx="6875253" cy="433379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Octubre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$25.359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9B76736F-6335-462B-B647-1950108CA8B7}"/>
              </a:ext>
            </a:extLst>
          </p:cNvPr>
          <p:cNvGraphicFramePr>
            <a:graphicFrameLocks noGrp="1"/>
          </p:cNvGraphicFramePr>
          <p:nvPr/>
        </p:nvGraphicFramePr>
        <p:xfrm>
          <a:off x="1759323" y="1087438"/>
          <a:ext cx="8673353" cy="449385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Octubre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$43.765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362974"/>
          <a:ext cx="8672015" cy="437742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Octubre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41413" y="583882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$13.025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C241934-A01D-4862-B1EF-AD4648AE808E}"/>
              </a:ext>
            </a:extLst>
          </p:cNvPr>
          <p:cNvGraphicFramePr>
            <a:graphicFrameLocks noGrp="1"/>
          </p:cNvGraphicFramePr>
          <p:nvPr/>
        </p:nvGraphicFramePr>
        <p:xfrm>
          <a:off x="2027208" y="1233576"/>
          <a:ext cx="8404799" cy="451769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Octubre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$24.367</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228964"/>
          <a:ext cx="8672015" cy="444704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Octubre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$11.645</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D1E0931-2208-441E-87EC-F345AF378AE3}"/>
              </a:ext>
            </a:extLst>
          </p:cNvPr>
          <p:cNvGraphicFramePr>
            <a:graphicFrameLocks noGrp="1"/>
          </p:cNvGraphicFramePr>
          <p:nvPr/>
        </p:nvGraphicFramePr>
        <p:xfrm>
          <a:off x="2018581" y="1405019"/>
          <a:ext cx="8414095" cy="429146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52457">
                  <a:extLst>
                    <a:ext uri="{9D8B030D-6E8A-4147-A177-3AD203B41FA5}">
                      <a16:colId xmlns:a16="http://schemas.microsoft.com/office/drawing/2014/main" val="2679122248"/>
                    </a:ext>
                  </a:extLst>
                </a:gridCol>
                <a:gridCol w="1259338">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11.201</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3.811</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15.012</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9.239</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1.109</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10.347</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20.439</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4.920</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25.359</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Octubre 2024</a:t>
            </a:r>
            <a:endParaRPr lang="es-CO" sz="1600" b="0" kern="0" dirty="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376127" y="1209384"/>
          <a:ext cx="9279802" cy="354392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Octubre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15.733</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11.313</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27.046</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15.687</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1.032</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16.720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31.420</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12.346</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43.765</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421394" y="1225552"/>
          <a:ext cx="9270749" cy="333545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Octubre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4.664</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1.468</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6.132</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5.506</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1.388</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6.893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10.170</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2.855</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13.025</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530036" y="1185902"/>
          <a:ext cx="8901971" cy="363758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1275" y="1450433"/>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30 de septiembre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13EBCBB6-0581-1974-B758-5AEE39E850FC}"/>
              </a:ext>
            </a:extLst>
          </p:cNvPr>
          <p:cNvGraphicFramePr>
            <a:graphicFrameLocks noGrp="1"/>
          </p:cNvGraphicFramePr>
          <p:nvPr>
            <p:extLst>
              <p:ext uri="{D42A27DB-BD31-4B8C-83A1-F6EECF244321}">
                <p14:modId xmlns:p14="http://schemas.microsoft.com/office/powerpoint/2010/main" val="1971510859"/>
              </p:ext>
            </p:extLst>
          </p:nvPr>
        </p:nvGraphicFramePr>
        <p:xfrm>
          <a:off x="341275" y="2596817"/>
          <a:ext cx="11560438" cy="3479960"/>
        </p:xfrm>
        <a:graphic>
          <a:graphicData uri="http://schemas.openxmlformats.org/drawingml/2006/table">
            <a:tbl>
              <a:tblPr/>
              <a:tblGrid>
                <a:gridCol w="836009">
                  <a:extLst>
                    <a:ext uri="{9D8B030D-6E8A-4147-A177-3AD203B41FA5}">
                      <a16:colId xmlns:a16="http://schemas.microsoft.com/office/drawing/2014/main" val="3982602377"/>
                    </a:ext>
                  </a:extLst>
                </a:gridCol>
                <a:gridCol w="862134">
                  <a:extLst>
                    <a:ext uri="{9D8B030D-6E8A-4147-A177-3AD203B41FA5}">
                      <a16:colId xmlns:a16="http://schemas.microsoft.com/office/drawing/2014/main" val="1800120995"/>
                    </a:ext>
                  </a:extLst>
                </a:gridCol>
                <a:gridCol w="300441">
                  <a:extLst>
                    <a:ext uri="{9D8B030D-6E8A-4147-A177-3AD203B41FA5}">
                      <a16:colId xmlns:a16="http://schemas.microsoft.com/office/drawing/2014/main" val="208109635"/>
                    </a:ext>
                  </a:extLst>
                </a:gridCol>
                <a:gridCol w="809884">
                  <a:extLst>
                    <a:ext uri="{9D8B030D-6E8A-4147-A177-3AD203B41FA5}">
                      <a16:colId xmlns:a16="http://schemas.microsoft.com/office/drawing/2014/main" val="1989631089"/>
                    </a:ext>
                  </a:extLst>
                </a:gridCol>
                <a:gridCol w="862134">
                  <a:extLst>
                    <a:ext uri="{9D8B030D-6E8A-4147-A177-3AD203B41FA5}">
                      <a16:colId xmlns:a16="http://schemas.microsoft.com/office/drawing/2014/main" val="1144338669"/>
                    </a:ext>
                  </a:extLst>
                </a:gridCol>
                <a:gridCol w="300441">
                  <a:extLst>
                    <a:ext uri="{9D8B030D-6E8A-4147-A177-3AD203B41FA5}">
                      <a16:colId xmlns:a16="http://schemas.microsoft.com/office/drawing/2014/main" val="3090253864"/>
                    </a:ext>
                  </a:extLst>
                </a:gridCol>
                <a:gridCol w="809884">
                  <a:extLst>
                    <a:ext uri="{9D8B030D-6E8A-4147-A177-3AD203B41FA5}">
                      <a16:colId xmlns:a16="http://schemas.microsoft.com/office/drawing/2014/main" val="251327019"/>
                    </a:ext>
                  </a:extLst>
                </a:gridCol>
                <a:gridCol w="862134">
                  <a:extLst>
                    <a:ext uri="{9D8B030D-6E8A-4147-A177-3AD203B41FA5}">
                      <a16:colId xmlns:a16="http://schemas.microsoft.com/office/drawing/2014/main" val="383150362"/>
                    </a:ext>
                  </a:extLst>
                </a:gridCol>
                <a:gridCol w="300441">
                  <a:extLst>
                    <a:ext uri="{9D8B030D-6E8A-4147-A177-3AD203B41FA5}">
                      <a16:colId xmlns:a16="http://schemas.microsoft.com/office/drawing/2014/main" val="529643210"/>
                    </a:ext>
                  </a:extLst>
                </a:gridCol>
                <a:gridCol w="809884">
                  <a:extLst>
                    <a:ext uri="{9D8B030D-6E8A-4147-A177-3AD203B41FA5}">
                      <a16:colId xmlns:a16="http://schemas.microsoft.com/office/drawing/2014/main" val="548564452"/>
                    </a:ext>
                  </a:extLst>
                </a:gridCol>
                <a:gridCol w="862134">
                  <a:extLst>
                    <a:ext uri="{9D8B030D-6E8A-4147-A177-3AD203B41FA5}">
                      <a16:colId xmlns:a16="http://schemas.microsoft.com/office/drawing/2014/main" val="3065757489"/>
                    </a:ext>
                  </a:extLst>
                </a:gridCol>
                <a:gridCol w="300441">
                  <a:extLst>
                    <a:ext uri="{9D8B030D-6E8A-4147-A177-3AD203B41FA5}">
                      <a16:colId xmlns:a16="http://schemas.microsoft.com/office/drawing/2014/main" val="3643428562"/>
                    </a:ext>
                  </a:extLst>
                </a:gridCol>
                <a:gridCol w="809884">
                  <a:extLst>
                    <a:ext uri="{9D8B030D-6E8A-4147-A177-3AD203B41FA5}">
                      <a16:colId xmlns:a16="http://schemas.microsoft.com/office/drawing/2014/main" val="1270353591"/>
                    </a:ext>
                  </a:extLst>
                </a:gridCol>
                <a:gridCol w="862134">
                  <a:extLst>
                    <a:ext uri="{9D8B030D-6E8A-4147-A177-3AD203B41FA5}">
                      <a16:colId xmlns:a16="http://schemas.microsoft.com/office/drawing/2014/main" val="2856254339"/>
                    </a:ext>
                  </a:extLst>
                </a:gridCol>
                <a:gridCol w="300441">
                  <a:extLst>
                    <a:ext uri="{9D8B030D-6E8A-4147-A177-3AD203B41FA5}">
                      <a16:colId xmlns:a16="http://schemas.microsoft.com/office/drawing/2014/main" val="787084627"/>
                    </a:ext>
                  </a:extLst>
                </a:gridCol>
                <a:gridCol w="809884">
                  <a:extLst>
                    <a:ext uri="{9D8B030D-6E8A-4147-A177-3AD203B41FA5}">
                      <a16:colId xmlns:a16="http://schemas.microsoft.com/office/drawing/2014/main" val="610565059"/>
                    </a:ext>
                  </a:extLst>
                </a:gridCol>
                <a:gridCol w="862134">
                  <a:extLst>
                    <a:ext uri="{9D8B030D-6E8A-4147-A177-3AD203B41FA5}">
                      <a16:colId xmlns:a16="http://schemas.microsoft.com/office/drawing/2014/main" val="287677154"/>
                    </a:ext>
                  </a:extLst>
                </a:gridCol>
              </a:tblGrid>
              <a:tr h="544573">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893504276"/>
                  </a:ext>
                </a:extLst>
              </a:tr>
              <a:tr h="265646">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26.897,77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86.503,13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07961310"/>
                  </a:ext>
                </a:extLst>
              </a:tr>
              <a:tr h="265646">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3978698419"/>
                  </a:ext>
                </a:extLst>
              </a:tr>
              <a:tr h="265646">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46875640"/>
                  </a:ext>
                </a:extLst>
              </a:tr>
              <a:tr h="265646">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26.054,79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26.701,33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10.812,05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12.086,28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7.962,38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83.616,82</a:t>
                      </a:r>
                    </a:p>
                  </a:txBody>
                  <a:tcPr marL="0" marR="0" marT="0" marB="0" anchor="ctr">
                    <a:lnL>
                      <a:noFill/>
                    </a:lnL>
                    <a:lnR>
                      <a:noFill/>
                    </a:lnR>
                    <a:lnT>
                      <a:noFill/>
                    </a:lnT>
                    <a:lnB>
                      <a:noFill/>
                    </a:lnB>
                    <a:noFill/>
                  </a:tcPr>
                </a:tc>
                <a:extLst>
                  <a:ext uri="{0D108BD9-81ED-4DB2-BD59-A6C34878D82A}">
                    <a16:rowId xmlns:a16="http://schemas.microsoft.com/office/drawing/2014/main" val="1720724776"/>
                  </a:ext>
                </a:extLst>
              </a:tr>
              <a:tr h="265646">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26.587,54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27.593,50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11.203,78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12.448,66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8.249,70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86.083,17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57536370"/>
                  </a:ext>
                </a:extLst>
              </a:tr>
              <a:tr h="265646">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25.698,08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26.685,40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10.877,19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7.919,62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83.199,08</a:t>
                      </a:r>
                    </a:p>
                  </a:txBody>
                  <a:tcPr marL="0" marR="0" marT="0" marB="0" anchor="ctr">
                    <a:lnL>
                      <a:noFill/>
                    </a:lnL>
                    <a:lnR>
                      <a:noFill/>
                    </a:lnR>
                    <a:lnT>
                      <a:noFill/>
                    </a:lnT>
                    <a:lnB>
                      <a:noFill/>
                    </a:lnB>
                    <a:noFill/>
                  </a:tcPr>
                </a:tc>
                <a:extLst>
                  <a:ext uri="{0D108BD9-81ED-4DB2-BD59-A6C34878D82A}">
                    <a16:rowId xmlns:a16="http://schemas.microsoft.com/office/drawing/2014/main" val="3274592103"/>
                  </a:ext>
                </a:extLst>
              </a:tr>
              <a:tr h="265646">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26.080,91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27.494,80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11.158,29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8.253,67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85.407,08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52906726"/>
                  </a:ext>
                </a:extLst>
              </a:tr>
              <a:tr h="265646">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26.477,57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27.372,96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11.046,89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8.234,12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85.550,95</a:t>
                      </a:r>
                    </a:p>
                  </a:txBody>
                  <a:tcPr marL="0" marR="0" marT="0" marB="0" anchor="ctr">
                    <a:lnL>
                      <a:noFill/>
                    </a:lnL>
                    <a:lnR>
                      <a:noFill/>
                    </a:lnR>
                    <a:lnT>
                      <a:noFill/>
                    </a:lnT>
                    <a:lnB>
                      <a:noFill/>
                    </a:lnB>
                    <a:noFill/>
                  </a:tcPr>
                </a:tc>
                <a:extLst>
                  <a:ext uri="{0D108BD9-81ED-4DB2-BD59-A6C34878D82A}">
                    <a16:rowId xmlns:a16="http://schemas.microsoft.com/office/drawing/2014/main" val="3102294293"/>
                  </a:ext>
                </a:extLst>
              </a:tr>
              <a:tr h="265646">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25.673,68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26.822,31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10.899,35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7.947,35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83.361,48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47387564"/>
                  </a:ext>
                </a:extLst>
              </a:tr>
              <a:tr h="544573">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26.146,28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27.072,28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11.045,15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12.191,66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8.077,41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84.532,79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01071920"/>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Octubre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8.284</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6.292</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14.576</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9.350</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440</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9.791</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17.635</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6.732</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24.367</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3" name="Gráfico 2">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222375"/>
          <a:ext cx="8675783" cy="343406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Octubre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4.538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1.252</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5.790</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5.545</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309</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5.854</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10.083</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1.562</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11.645</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3A795C91-B547-41A0-A661-7CE0A0097300}"/>
              </a:ext>
            </a:extLst>
          </p:cNvPr>
          <p:cNvGraphicFramePr>
            <a:graphicFrameLocks noGrp="1"/>
          </p:cNvGraphicFramePr>
          <p:nvPr/>
        </p:nvGraphicFramePr>
        <p:xfrm>
          <a:off x="1403286" y="1250362"/>
          <a:ext cx="9656031" cy="341794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Octubre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$4.920</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$20.439 </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$ 25.359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A183E8AE-CB61-4BC0-A9B9-7ADCAC3F813A}"/>
              </a:ext>
            </a:extLst>
          </p:cNvPr>
          <p:cNvGraphicFramePr>
            <a:graphicFrameLocks/>
          </p:cNvGraphicFramePr>
          <p:nvPr/>
        </p:nvGraphicFramePr>
        <p:xfrm>
          <a:off x="508059" y="1964750"/>
          <a:ext cx="489585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D366845C-C15A-40DB-B208-CD107BA3489E}"/>
              </a:ext>
            </a:extLst>
          </p:cNvPr>
          <p:cNvGraphicFramePr>
            <a:graphicFrameLocks/>
          </p:cNvGraphicFramePr>
          <p:nvPr/>
        </p:nvGraphicFramePr>
        <p:xfrm>
          <a:off x="6095999" y="1912772"/>
          <a:ext cx="5249334"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Octubre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$31.420</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a:t>
            </a:r>
            <a:r>
              <a:rPr lang="es-CO" sz="1400" b="1" dirty="0">
                <a:solidFill>
                  <a:schemeClr val="accent1">
                    <a:lumMod val="50000"/>
                  </a:schemeClr>
                </a:solidFill>
                <a:cs typeface="Arial" panose="020B0604020202020204" pitchFamily="34" charset="0"/>
              </a:rPr>
              <a:t>2</a:t>
            </a:r>
            <a:r>
              <a:rPr lang="es-CO" sz="1400" b="1" dirty="0">
                <a:solidFill>
                  <a:schemeClr val="accent1">
                    <a:lumMod val="50000"/>
                  </a:schemeClr>
                </a:solidFill>
                <a:latin typeface="+mn-lt"/>
                <a:cs typeface="Arial" panose="020B0604020202020204" pitchFamily="34" charset="0"/>
              </a:rPr>
              <a:t>.346</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$ 43.765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599355" y="1965633"/>
          <a:ext cx="5188969"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62514071-BF0E-49AD-BD54-2E209600A453}"/>
              </a:ext>
            </a:extLst>
          </p:cNvPr>
          <p:cNvGraphicFramePr>
            <a:graphicFrameLocks/>
          </p:cNvGraphicFramePr>
          <p:nvPr/>
        </p:nvGraphicFramePr>
        <p:xfrm>
          <a:off x="6096000" y="1948325"/>
          <a:ext cx="5339930"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Octubre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$10.170</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$2.855</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$ 13.025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1085B0-296A-48FB-98CF-AEEFACA82AF2}"/>
              </a:ext>
            </a:extLst>
          </p:cNvPr>
          <p:cNvGraphicFramePr>
            <a:graphicFrameLocks/>
          </p:cNvGraphicFramePr>
          <p:nvPr/>
        </p:nvGraphicFramePr>
        <p:xfrm>
          <a:off x="456300" y="1908546"/>
          <a:ext cx="5202627"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2F647D3D-1469-49C2-8204-C38D483BCEFB}"/>
              </a:ext>
            </a:extLst>
          </p:cNvPr>
          <p:cNvGraphicFramePr>
            <a:graphicFrameLocks/>
          </p:cNvGraphicFramePr>
          <p:nvPr/>
        </p:nvGraphicFramePr>
        <p:xfrm>
          <a:off x="6066631" y="1941883"/>
          <a:ext cx="5810250"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Octubre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$ 17.635</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$ 6.732</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$24.367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Gráfico 7">
            <a:extLst>
              <a:ext uri="{FF2B5EF4-FFF2-40B4-BE49-F238E27FC236}">
                <a16:creationId xmlns:a16="http://schemas.microsoft.com/office/drawing/2014/main" id="{9D3D2F9F-73E5-4496-B33D-F3B1CB6E144C}"/>
              </a:ext>
            </a:extLst>
          </p:cNvPr>
          <p:cNvGraphicFramePr>
            <a:graphicFrameLocks/>
          </p:cNvGraphicFramePr>
          <p:nvPr/>
        </p:nvGraphicFramePr>
        <p:xfrm>
          <a:off x="297072" y="1897596"/>
          <a:ext cx="5870815"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13D67658-C864-4469-B2EF-C56E6F56AE84}"/>
              </a:ext>
            </a:extLst>
          </p:cNvPr>
          <p:cNvGraphicFramePr>
            <a:graphicFrameLocks/>
          </p:cNvGraphicFramePr>
          <p:nvPr/>
        </p:nvGraphicFramePr>
        <p:xfrm>
          <a:off x="6374022" y="1866505"/>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Octubre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$11.645 millones</a:t>
            </a:r>
            <a:endParaRPr lang="es-CO" sz="1400" b="1" kern="0" dirty="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8694A8B3-8F56-4942-804F-9565EBF595E5}"/>
              </a:ext>
            </a:extLst>
          </p:cNvPr>
          <p:cNvGraphicFramePr>
            <a:graphicFrameLocks/>
          </p:cNvGraphicFramePr>
          <p:nvPr/>
        </p:nvGraphicFramePr>
        <p:xfrm>
          <a:off x="6477000" y="1925482"/>
          <a:ext cx="5534025" cy="348615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 name="Gráfico 2">
            <a:extLst>
              <a:ext uri="{FF2B5EF4-FFF2-40B4-BE49-F238E27FC236}">
                <a16:creationId xmlns:a16="http://schemas.microsoft.com/office/drawing/2014/main" id="{EFAC455A-FE42-49B4-8D29-07B98DBE1429}"/>
              </a:ext>
            </a:extLst>
          </p:cNvPr>
          <p:cNvGraphicFramePr>
            <a:graphicFrameLocks/>
          </p:cNvGraphicFramePr>
          <p:nvPr/>
        </p:nvGraphicFramePr>
        <p:xfrm>
          <a:off x="180975" y="1907290"/>
          <a:ext cx="5978285" cy="3476625"/>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 name="Gráfico 4">
            <a:extLst>
              <a:ext uri="{FF2B5EF4-FFF2-40B4-BE49-F238E27FC236}">
                <a16:creationId xmlns:a16="http://schemas.microsoft.com/office/drawing/2014/main" id="{8694A8B3-8F56-4942-804F-9565EBF595E5}"/>
              </a:ext>
            </a:extLst>
          </p:cNvPr>
          <p:cNvGraphicFramePr>
            <a:graphicFrameLocks/>
          </p:cNvGraphicFramePr>
          <p:nvPr/>
        </p:nvGraphicFramePr>
        <p:xfrm>
          <a:off x="6413271" y="1893508"/>
          <a:ext cx="5534025" cy="3486150"/>
        </p:xfrm>
        <a:graphic>
          <a:graphicData uri="http://schemas.openxmlformats.org/drawingml/2006/chart">
            <c:chart xmlns:c="http://schemas.openxmlformats.org/drawingml/2006/chart" xmlns:r="http://schemas.openxmlformats.org/officeDocument/2006/relationships" r:id="rId9"/>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Mayo a Octubre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199626" y="589388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410586AD-2590-4C63-870D-A532699C5A27}"/>
              </a:ext>
            </a:extLst>
          </p:cNvPr>
          <p:cNvGraphicFramePr>
            <a:graphicFrameLocks noGrp="1"/>
          </p:cNvGraphicFramePr>
          <p:nvPr/>
        </p:nvGraphicFramePr>
        <p:xfrm>
          <a:off x="1339913" y="1620839"/>
          <a:ext cx="9673224" cy="425681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Mayo a Octubre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171575" y="5851353"/>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376126" y="1277857"/>
          <a:ext cx="9196387" cy="434656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Mayo a Octubre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192214" y="1223962"/>
          <a:ext cx="9309334" cy="441007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4DC34D2-9315-F84F-B6A3-47EB242C8CFE}"/>
              </a:ext>
            </a:extLst>
          </p:cNvPr>
          <p:cNvGraphicFramePr>
            <a:graphicFrameLocks noGrp="1"/>
          </p:cNvGraphicFramePr>
          <p:nvPr>
            <p:extLst>
              <p:ext uri="{D42A27DB-BD31-4B8C-83A1-F6EECF244321}">
                <p14:modId xmlns:p14="http://schemas.microsoft.com/office/powerpoint/2010/main" val="2300967775"/>
              </p:ext>
            </p:extLst>
          </p:nvPr>
        </p:nvGraphicFramePr>
        <p:xfrm>
          <a:off x="354956" y="2705622"/>
          <a:ext cx="11600506" cy="3400428"/>
        </p:xfrm>
        <a:graphic>
          <a:graphicData uri="http://schemas.openxmlformats.org/drawingml/2006/table">
            <a:tbl>
              <a:tblPr/>
              <a:tblGrid>
                <a:gridCol w="733615">
                  <a:extLst>
                    <a:ext uri="{9D8B030D-6E8A-4147-A177-3AD203B41FA5}">
                      <a16:colId xmlns:a16="http://schemas.microsoft.com/office/drawing/2014/main" val="2920303663"/>
                    </a:ext>
                  </a:extLst>
                </a:gridCol>
                <a:gridCol w="854707">
                  <a:extLst>
                    <a:ext uri="{9D8B030D-6E8A-4147-A177-3AD203B41FA5}">
                      <a16:colId xmlns:a16="http://schemas.microsoft.com/office/drawing/2014/main" val="3272583764"/>
                    </a:ext>
                  </a:extLst>
                </a:gridCol>
                <a:gridCol w="275290">
                  <a:extLst>
                    <a:ext uri="{9D8B030D-6E8A-4147-A177-3AD203B41FA5}">
                      <a16:colId xmlns:a16="http://schemas.microsoft.com/office/drawing/2014/main" val="3603968215"/>
                    </a:ext>
                  </a:extLst>
                </a:gridCol>
                <a:gridCol w="852802">
                  <a:extLst>
                    <a:ext uri="{9D8B030D-6E8A-4147-A177-3AD203B41FA5}">
                      <a16:colId xmlns:a16="http://schemas.microsoft.com/office/drawing/2014/main" val="2794102432"/>
                    </a:ext>
                  </a:extLst>
                </a:gridCol>
                <a:gridCol w="873747">
                  <a:extLst>
                    <a:ext uri="{9D8B030D-6E8A-4147-A177-3AD203B41FA5}">
                      <a16:colId xmlns:a16="http://schemas.microsoft.com/office/drawing/2014/main" val="2485506951"/>
                    </a:ext>
                  </a:extLst>
                </a:gridCol>
                <a:gridCol w="275290">
                  <a:extLst>
                    <a:ext uri="{9D8B030D-6E8A-4147-A177-3AD203B41FA5}">
                      <a16:colId xmlns:a16="http://schemas.microsoft.com/office/drawing/2014/main" val="3418580746"/>
                    </a:ext>
                  </a:extLst>
                </a:gridCol>
                <a:gridCol w="837840">
                  <a:extLst>
                    <a:ext uri="{9D8B030D-6E8A-4147-A177-3AD203B41FA5}">
                      <a16:colId xmlns:a16="http://schemas.microsoft.com/office/drawing/2014/main" val="2861828239"/>
                    </a:ext>
                  </a:extLst>
                </a:gridCol>
                <a:gridCol w="837840">
                  <a:extLst>
                    <a:ext uri="{9D8B030D-6E8A-4147-A177-3AD203B41FA5}">
                      <a16:colId xmlns:a16="http://schemas.microsoft.com/office/drawing/2014/main" val="4109732864"/>
                    </a:ext>
                  </a:extLst>
                </a:gridCol>
                <a:gridCol w="275290">
                  <a:extLst>
                    <a:ext uri="{9D8B030D-6E8A-4147-A177-3AD203B41FA5}">
                      <a16:colId xmlns:a16="http://schemas.microsoft.com/office/drawing/2014/main" val="1447661993"/>
                    </a:ext>
                  </a:extLst>
                </a:gridCol>
                <a:gridCol w="861777">
                  <a:extLst>
                    <a:ext uri="{9D8B030D-6E8A-4147-A177-3AD203B41FA5}">
                      <a16:colId xmlns:a16="http://schemas.microsoft.com/office/drawing/2014/main" val="4285844000"/>
                    </a:ext>
                  </a:extLst>
                </a:gridCol>
                <a:gridCol w="789964">
                  <a:extLst>
                    <a:ext uri="{9D8B030D-6E8A-4147-A177-3AD203B41FA5}">
                      <a16:colId xmlns:a16="http://schemas.microsoft.com/office/drawing/2014/main" val="2027519219"/>
                    </a:ext>
                  </a:extLst>
                </a:gridCol>
                <a:gridCol w="275290">
                  <a:extLst>
                    <a:ext uri="{9D8B030D-6E8A-4147-A177-3AD203B41FA5}">
                      <a16:colId xmlns:a16="http://schemas.microsoft.com/office/drawing/2014/main" val="1758960193"/>
                    </a:ext>
                  </a:extLst>
                </a:gridCol>
                <a:gridCol w="1032338">
                  <a:extLst>
                    <a:ext uri="{9D8B030D-6E8A-4147-A177-3AD203B41FA5}">
                      <a16:colId xmlns:a16="http://schemas.microsoft.com/office/drawing/2014/main" val="3866795210"/>
                    </a:ext>
                  </a:extLst>
                </a:gridCol>
                <a:gridCol w="885717">
                  <a:extLst>
                    <a:ext uri="{9D8B030D-6E8A-4147-A177-3AD203B41FA5}">
                      <a16:colId xmlns:a16="http://schemas.microsoft.com/office/drawing/2014/main" val="234322784"/>
                    </a:ext>
                  </a:extLst>
                </a:gridCol>
                <a:gridCol w="275290">
                  <a:extLst>
                    <a:ext uri="{9D8B030D-6E8A-4147-A177-3AD203B41FA5}">
                      <a16:colId xmlns:a16="http://schemas.microsoft.com/office/drawing/2014/main" val="1628218989"/>
                    </a:ext>
                  </a:extLst>
                </a:gridCol>
                <a:gridCol w="801932">
                  <a:extLst>
                    <a:ext uri="{9D8B030D-6E8A-4147-A177-3AD203B41FA5}">
                      <a16:colId xmlns:a16="http://schemas.microsoft.com/office/drawing/2014/main" val="1514077867"/>
                    </a:ext>
                  </a:extLst>
                </a:gridCol>
                <a:gridCol w="861777">
                  <a:extLst>
                    <a:ext uri="{9D8B030D-6E8A-4147-A177-3AD203B41FA5}">
                      <a16:colId xmlns:a16="http://schemas.microsoft.com/office/drawing/2014/main" val="2061360702"/>
                    </a:ext>
                  </a:extLst>
                </a:gridCol>
              </a:tblGrid>
              <a:tr h="396894">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72736716"/>
                  </a:ext>
                </a:extLst>
              </a:tr>
              <a:tr h="19360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35036847"/>
                  </a:ext>
                </a:extLst>
              </a:tr>
              <a:tr h="193608">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2911541368"/>
                  </a:ext>
                </a:extLst>
              </a:tr>
              <a:tr h="19360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449320"/>
                  </a:ext>
                </a:extLst>
              </a:tr>
              <a:tr h="193608">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3084675280"/>
                  </a:ext>
                </a:extLst>
              </a:tr>
              <a:tr h="19360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829833"/>
                  </a:ext>
                </a:extLst>
              </a:tr>
              <a:tr h="193608">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987753806"/>
                  </a:ext>
                </a:extLst>
              </a:tr>
              <a:tr h="19360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2658350"/>
                  </a:ext>
                </a:extLst>
              </a:tr>
              <a:tr h="193608">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3264614858"/>
                  </a:ext>
                </a:extLst>
              </a:tr>
              <a:tr h="19360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85243245"/>
                  </a:ext>
                </a:extLst>
              </a:tr>
              <a:tr h="193608">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89672955"/>
                  </a:ext>
                </a:extLst>
              </a:tr>
              <a:tr h="31167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     285.885,76 </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002060"/>
                          </a:solidFill>
                          <a:effectLst/>
                          <a:highlight>
                            <a:srgbClr val="EBF1E9"/>
                          </a:highligh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8600005"/>
                  </a:ext>
                </a:extLst>
              </a:tr>
              <a:tr h="311670">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     392.417,98 </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373.538,58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   3.320.922,99 </a:t>
                      </a:r>
                    </a:p>
                  </a:txBody>
                  <a:tcPr marL="0" marR="0" marT="0" marB="0" anchor="ctr">
                    <a:lnL>
                      <a:noFill/>
                    </a:lnL>
                    <a:lnR>
                      <a:noFill/>
                    </a:lnR>
                    <a:lnT>
                      <a:noFill/>
                    </a:lnT>
                    <a:lnB>
                      <a:noFill/>
                    </a:lnB>
                    <a:noFill/>
                  </a:tcPr>
                </a:tc>
                <a:extLst>
                  <a:ext uri="{0D108BD9-81ED-4DB2-BD59-A6C34878D82A}">
                    <a16:rowId xmlns:a16="http://schemas.microsoft.com/office/drawing/2014/main" val="91172198"/>
                  </a:ext>
                </a:extLst>
              </a:tr>
              <a:tr h="396894">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51.280,84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44.582,84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508.038,44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59787774"/>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Mayo a Octubre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520982" y="1263651"/>
          <a:ext cx="8700380" cy="423837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Mayo a Octubre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978294" y="5772299"/>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31-oct-2024 descargado del SIGAB el 7-nov-2024.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601968" y="1344613"/>
          <a:ext cx="8393058" cy="433442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Octubre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0014" y="5915819"/>
            <a:ext cx="4886325" cy="615553"/>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octubre_24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1.604.019</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1302D306-2667-4ADC-B9A6-987EDAA90EAE}"/>
              </a:ext>
            </a:extLst>
          </p:cNvPr>
          <p:cNvGraphicFramePr>
            <a:graphicFrameLocks/>
          </p:cNvGraphicFramePr>
          <p:nvPr/>
        </p:nvGraphicFramePr>
        <p:xfrm>
          <a:off x="1843032" y="1767528"/>
          <a:ext cx="8776683" cy="407227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7545920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Octubre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AE4145E6-7152-34E7-E3D3-A3453384AC25}"/>
              </a:ext>
            </a:extLst>
          </p:cNvPr>
          <p:cNvGraphicFramePr>
            <a:graphicFrameLocks noGrp="1"/>
          </p:cNvGraphicFramePr>
          <p:nvPr/>
        </p:nvGraphicFramePr>
        <p:xfrm>
          <a:off x="595822" y="2747244"/>
          <a:ext cx="11078067" cy="3281176"/>
        </p:xfrm>
        <a:graphic>
          <a:graphicData uri="http://schemas.openxmlformats.org/drawingml/2006/table">
            <a:tbl>
              <a:tblPr/>
              <a:tblGrid>
                <a:gridCol w="794364">
                  <a:extLst>
                    <a:ext uri="{9D8B030D-6E8A-4147-A177-3AD203B41FA5}">
                      <a16:colId xmlns:a16="http://schemas.microsoft.com/office/drawing/2014/main" val="3930192492"/>
                    </a:ext>
                  </a:extLst>
                </a:gridCol>
                <a:gridCol w="794364">
                  <a:extLst>
                    <a:ext uri="{9D8B030D-6E8A-4147-A177-3AD203B41FA5}">
                      <a16:colId xmlns:a16="http://schemas.microsoft.com/office/drawing/2014/main" val="241819960"/>
                    </a:ext>
                  </a:extLst>
                </a:gridCol>
                <a:gridCol w="278027">
                  <a:extLst>
                    <a:ext uri="{9D8B030D-6E8A-4147-A177-3AD203B41FA5}">
                      <a16:colId xmlns:a16="http://schemas.microsoft.com/office/drawing/2014/main" val="3847035753"/>
                    </a:ext>
                  </a:extLst>
                </a:gridCol>
                <a:gridCol w="794364">
                  <a:extLst>
                    <a:ext uri="{9D8B030D-6E8A-4147-A177-3AD203B41FA5}">
                      <a16:colId xmlns:a16="http://schemas.microsoft.com/office/drawing/2014/main" val="199977462"/>
                    </a:ext>
                  </a:extLst>
                </a:gridCol>
                <a:gridCol w="794364">
                  <a:extLst>
                    <a:ext uri="{9D8B030D-6E8A-4147-A177-3AD203B41FA5}">
                      <a16:colId xmlns:a16="http://schemas.microsoft.com/office/drawing/2014/main" val="1425667563"/>
                    </a:ext>
                  </a:extLst>
                </a:gridCol>
                <a:gridCol w="307816">
                  <a:extLst>
                    <a:ext uri="{9D8B030D-6E8A-4147-A177-3AD203B41FA5}">
                      <a16:colId xmlns:a16="http://schemas.microsoft.com/office/drawing/2014/main" val="1503739480"/>
                    </a:ext>
                  </a:extLst>
                </a:gridCol>
                <a:gridCol w="794364">
                  <a:extLst>
                    <a:ext uri="{9D8B030D-6E8A-4147-A177-3AD203B41FA5}">
                      <a16:colId xmlns:a16="http://schemas.microsoft.com/office/drawing/2014/main" val="2430234167"/>
                    </a:ext>
                  </a:extLst>
                </a:gridCol>
                <a:gridCol w="794364">
                  <a:extLst>
                    <a:ext uri="{9D8B030D-6E8A-4147-A177-3AD203B41FA5}">
                      <a16:colId xmlns:a16="http://schemas.microsoft.com/office/drawing/2014/main" val="1879811219"/>
                    </a:ext>
                  </a:extLst>
                </a:gridCol>
                <a:gridCol w="307816">
                  <a:extLst>
                    <a:ext uri="{9D8B030D-6E8A-4147-A177-3AD203B41FA5}">
                      <a16:colId xmlns:a16="http://schemas.microsoft.com/office/drawing/2014/main" val="625529086"/>
                    </a:ext>
                  </a:extLst>
                </a:gridCol>
                <a:gridCol w="794364">
                  <a:extLst>
                    <a:ext uri="{9D8B030D-6E8A-4147-A177-3AD203B41FA5}">
                      <a16:colId xmlns:a16="http://schemas.microsoft.com/office/drawing/2014/main" val="3555672153"/>
                    </a:ext>
                  </a:extLst>
                </a:gridCol>
                <a:gridCol w="794364">
                  <a:extLst>
                    <a:ext uri="{9D8B030D-6E8A-4147-A177-3AD203B41FA5}">
                      <a16:colId xmlns:a16="http://schemas.microsoft.com/office/drawing/2014/main" val="577361363"/>
                    </a:ext>
                  </a:extLst>
                </a:gridCol>
                <a:gridCol w="347535">
                  <a:extLst>
                    <a:ext uri="{9D8B030D-6E8A-4147-A177-3AD203B41FA5}">
                      <a16:colId xmlns:a16="http://schemas.microsoft.com/office/drawing/2014/main" val="3383465228"/>
                    </a:ext>
                  </a:extLst>
                </a:gridCol>
                <a:gridCol w="794364">
                  <a:extLst>
                    <a:ext uri="{9D8B030D-6E8A-4147-A177-3AD203B41FA5}">
                      <a16:colId xmlns:a16="http://schemas.microsoft.com/office/drawing/2014/main" val="3782576286"/>
                    </a:ext>
                  </a:extLst>
                </a:gridCol>
                <a:gridCol w="794364">
                  <a:extLst>
                    <a:ext uri="{9D8B030D-6E8A-4147-A177-3AD203B41FA5}">
                      <a16:colId xmlns:a16="http://schemas.microsoft.com/office/drawing/2014/main" val="2790967810"/>
                    </a:ext>
                  </a:extLst>
                </a:gridCol>
                <a:gridCol w="304505">
                  <a:extLst>
                    <a:ext uri="{9D8B030D-6E8A-4147-A177-3AD203B41FA5}">
                      <a16:colId xmlns:a16="http://schemas.microsoft.com/office/drawing/2014/main" val="69260595"/>
                    </a:ext>
                  </a:extLst>
                </a:gridCol>
                <a:gridCol w="794364">
                  <a:extLst>
                    <a:ext uri="{9D8B030D-6E8A-4147-A177-3AD203B41FA5}">
                      <a16:colId xmlns:a16="http://schemas.microsoft.com/office/drawing/2014/main" val="1450394316"/>
                    </a:ext>
                  </a:extLst>
                </a:gridCol>
                <a:gridCol w="794364">
                  <a:extLst>
                    <a:ext uri="{9D8B030D-6E8A-4147-A177-3AD203B41FA5}">
                      <a16:colId xmlns:a16="http://schemas.microsoft.com/office/drawing/2014/main" val="2972525289"/>
                    </a:ext>
                  </a:extLst>
                </a:gridCol>
              </a:tblGrid>
              <a:tr h="374992">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0182092"/>
                  </a:ext>
                </a:extLst>
              </a:tr>
              <a:tr h="363273">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438002221"/>
                  </a:ext>
                </a:extLst>
              </a:tr>
              <a:tr h="363273">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28510169"/>
                  </a:ext>
                </a:extLst>
              </a:tr>
              <a:tr h="363273">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27048466"/>
                  </a:ext>
                </a:extLst>
              </a:tr>
              <a:tr h="363273">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98379113"/>
                  </a:ext>
                </a:extLst>
              </a:tr>
              <a:tr h="363273">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52978391"/>
                  </a:ext>
                </a:extLst>
              </a:tr>
              <a:tr h="363273">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51392302"/>
                  </a:ext>
                </a:extLst>
              </a:tr>
              <a:tr h="363273">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1.917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3.036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1.441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10.524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84484271"/>
                  </a:ext>
                </a:extLst>
              </a:tr>
              <a:tr h="363273">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30.195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41.450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42.835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28.848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14.643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157.971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67865356"/>
                  </a:ext>
                </a:extLst>
              </a:tr>
            </a:tbl>
          </a:graphicData>
        </a:graphic>
      </p:graphicFrame>
    </p:spTree>
    <p:extLst>
      <p:ext uri="{BB962C8B-B14F-4D97-AF65-F5344CB8AC3E}">
        <p14:creationId xmlns:p14="http://schemas.microsoft.com/office/powerpoint/2010/main" val="179106853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Octubre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BD1286A1-98A6-2473-2852-FE7A2B1EAC00}"/>
              </a:ext>
            </a:extLst>
          </p:cNvPr>
          <p:cNvGraphicFramePr>
            <a:graphicFrameLocks noGrp="1"/>
          </p:cNvGraphicFramePr>
          <p:nvPr/>
        </p:nvGraphicFramePr>
        <p:xfrm>
          <a:off x="491318" y="2733294"/>
          <a:ext cx="10946335" cy="3112083"/>
        </p:xfrm>
        <a:graphic>
          <a:graphicData uri="http://schemas.openxmlformats.org/drawingml/2006/table">
            <a:tbl>
              <a:tblPr/>
              <a:tblGrid>
                <a:gridCol w="784918">
                  <a:extLst>
                    <a:ext uri="{9D8B030D-6E8A-4147-A177-3AD203B41FA5}">
                      <a16:colId xmlns:a16="http://schemas.microsoft.com/office/drawing/2014/main" val="2241096908"/>
                    </a:ext>
                  </a:extLst>
                </a:gridCol>
                <a:gridCol w="784918">
                  <a:extLst>
                    <a:ext uri="{9D8B030D-6E8A-4147-A177-3AD203B41FA5}">
                      <a16:colId xmlns:a16="http://schemas.microsoft.com/office/drawing/2014/main" val="4258762005"/>
                    </a:ext>
                  </a:extLst>
                </a:gridCol>
                <a:gridCol w="274722">
                  <a:extLst>
                    <a:ext uri="{9D8B030D-6E8A-4147-A177-3AD203B41FA5}">
                      <a16:colId xmlns:a16="http://schemas.microsoft.com/office/drawing/2014/main" val="394192779"/>
                    </a:ext>
                  </a:extLst>
                </a:gridCol>
                <a:gridCol w="784918">
                  <a:extLst>
                    <a:ext uri="{9D8B030D-6E8A-4147-A177-3AD203B41FA5}">
                      <a16:colId xmlns:a16="http://schemas.microsoft.com/office/drawing/2014/main" val="3416979911"/>
                    </a:ext>
                  </a:extLst>
                </a:gridCol>
                <a:gridCol w="784918">
                  <a:extLst>
                    <a:ext uri="{9D8B030D-6E8A-4147-A177-3AD203B41FA5}">
                      <a16:colId xmlns:a16="http://schemas.microsoft.com/office/drawing/2014/main" val="1222596742"/>
                    </a:ext>
                  </a:extLst>
                </a:gridCol>
                <a:gridCol w="304155">
                  <a:extLst>
                    <a:ext uri="{9D8B030D-6E8A-4147-A177-3AD203B41FA5}">
                      <a16:colId xmlns:a16="http://schemas.microsoft.com/office/drawing/2014/main" val="1352229530"/>
                    </a:ext>
                  </a:extLst>
                </a:gridCol>
                <a:gridCol w="784918">
                  <a:extLst>
                    <a:ext uri="{9D8B030D-6E8A-4147-A177-3AD203B41FA5}">
                      <a16:colId xmlns:a16="http://schemas.microsoft.com/office/drawing/2014/main" val="2700249259"/>
                    </a:ext>
                  </a:extLst>
                </a:gridCol>
                <a:gridCol w="784918">
                  <a:extLst>
                    <a:ext uri="{9D8B030D-6E8A-4147-A177-3AD203B41FA5}">
                      <a16:colId xmlns:a16="http://schemas.microsoft.com/office/drawing/2014/main" val="3820425278"/>
                    </a:ext>
                  </a:extLst>
                </a:gridCol>
                <a:gridCol w="304155">
                  <a:extLst>
                    <a:ext uri="{9D8B030D-6E8A-4147-A177-3AD203B41FA5}">
                      <a16:colId xmlns:a16="http://schemas.microsoft.com/office/drawing/2014/main" val="729220982"/>
                    </a:ext>
                  </a:extLst>
                </a:gridCol>
                <a:gridCol w="784918">
                  <a:extLst>
                    <a:ext uri="{9D8B030D-6E8A-4147-A177-3AD203B41FA5}">
                      <a16:colId xmlns:a16="http://schemas.microsoft.com/office/drawing/2014/main" val="1078320008"/>
                    </a:ext>
                  </a:extLst>
                </a:gridCol>
                <a:gridCol w="784918">
                  <a:extLst>
                    <a:ext uri="{9D8B030D-6E8A-4147-A177-3AD203B41FA5}">
                      <a16:colId xmlns:a16="http://schemas.microsoft.com/office/drawing/2014/main" val="1269809780"/>
                    </a:ext>
                  </a:extLst>
                </a:gridCol>
                <a:gridCol w="343402">
                  <a:extLst>
                    <a:ext uri="{9D8B030D-6E8A-4147-A177-3AD203B41FA5}">
                      <a16:colId xmlns:a16="http://schemas.microsoft.com/office/drawing/2014/main" val="1117022289"/>
                    </a:ext>
                  </a:extLst>
                </a:gridCol>
                <a:gridCol w="784918">
                  <a:extLst>
                    <a:ext uri="{9D8B030D-6E8A-4147-A177-3AD203B41FA5}">
                      <a16:colId xmlns:a16="http://schemas.microsoft.com/office/drawing/2014/main" val="3796041666"/>
                    </a:ext>
                  </a:extLst>
                </a:gridCol>
                <a:gridCol w="784918">
                  <a:extLst>
                    <a:ext uri="{9D8B030D-6E8A-4147-A177-3AD203B41FA5}">
                      <a16:colId xmlns:a16="http://schemas.microsoft.com/office/drawing/2014/main" val="3878217173"/>
                    </a:ext>
                  </a:extLst>
                </a:gridCol>
                <a:gridCol w="300885">
                  <a:extLst>
                    <a:ext uri="{9D8B030D-6E8A-4147-A177-3AD203B41FA5}">
                      <a16:colId xmlns:a16="http://schemas.microsoft.com/office/drawing/2014/main" val="3661300806"/>
                    </a:ext>
                  </a:extLst>
                </a:gridCol>
                <a:gridCol w="784918">
                  <a:extLst>
                    <a:ext uri="{9D8B030D-6E8A-4147-A177-3AD203B41FA5}">
                      <a16:colId xmlns:a16="http://schemas.microsoft.com/office/drawing/2014/main" val="910254763"/>
                    </a:ext>
                  </a:extLst>
                </a:gridCol>
                <a:gridCol w="784918">
                  <a:extLst>
                    <a:ext uri="{9D8B030D-6E8A-4147-A177-3AD203B41FA5}">
                      <a16:colId xmlns:a16="http://schemas.microsoft.com/office/drawing/2014/main" val="1044085876"/>
                    </a:ext>
                  </a:extLst>
                </a:gridCol>
              </a:tblGrid>
              <a:tr h="355667">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35875565"/>
                  </a:ext>
                </a:extLst>
              </a:tr>
              <a:tr h="344552">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294287078"/>
                  </a:ext>
                </a:extLst>
              </a:tr>
              <a:tr h="344552">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279332785"/>
                  </a:ext>
                </a:extLst>
              </a:tr>
              <a:tr h="344552">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0469782"/>
                  </a:ext>
                </a:extLst>
              </a:tr>
              <a:tr h="344552">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16857276"/>
                  </a:ext>
                </a:extLst>
              </a:tr>
              <a:tr h="344552">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04574455"/>
                  </a:ext>
                </a:extLst>
              </a:tr>
              <a:tr h="344552">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29614211"/>
                  </a:ext>
                </a:extLst>
              </a:tr>
              <a:tr h="344552">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55557444"/>
                  </a:ext>
                </a:extLst>
              </a:tr>
              <a:tr h="344552">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2.389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12.396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90049818"/>
                  </a:ext>
                </a:extLst>
              </a:tr>
            </a:tbl>
          </a:graphicData>
        </a:graphic>
      </p:graphicFrame>
    </p:spTree>
    <p:extLst>
      <p:ext uri="{BB962C8B-B14F-4D97-AF65-F5344CB8AC3E}">
        <p14:creationId xmlns:p14="http://schemas.microsoft.com/office/powerpoint/2010/main" val="217885938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Octubre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8" name="Tabla 7">
            <a:extLst>
              <a:ext uri="{FF2B5EF4-FFF2-40B4-BE49-F238E27FC236}">
                <a16:creationId xmlns:a16="http://schemas.microsoft.com/office/drawing/2014/main" id="{F164F08E-EA5B-7A67-547C-EC79C96210E1}"/>
              </a:ext>
            </a:extLst>
          </p:cNvPr>
          <p:cNvGraphicFramePr>
            <a:graphicFrameLocks noGrp="1"/>
          </p:cNvGraphicFramePr>
          <p:nvPr/>
        </p:nvGraphicFramePr>
        <p:xfrm>
          <a:off x="583669" y="2731809"/>
          <a:ext cx="10926001" cy="3166096"/>
        </p:xfrm>
        <a:graphic>
          <a:graphicData uri="http://schemas.openxmlformats.org/drawingml/2006/table">
            <a:tbl>
              <a:tblPr/>
              <a:tblGrid>
                <a:gridCol w="783460">
                  <a:extLst>
                    <a:ext uri="{9D8B030D-6E8A-4147-A177-3AD203B41FA5}">
                      <a16:colId xmlns:a16="http://schemas.microsoft.com/office/drawing/2014/main" val="2278619602"/>
                    </a:ext>
                  </a:extLst>
                </a:gridCol>
                <a:gridCol w="783460">
                  <a:extLst>
                    <a:ext uri="{9D8B030D-6E8A-4147-A177-3AD203B41FA5}">
                      <a16:colId xmlns:a16="http://schemas.microsoft.com/office/drawing/2014/main" val="2360746654"/>
                    </a:ext>
                  </a:extLst>
                </a:gridCol>
                <a:gridCol w="274211">
                  <a:extLst>
                    <a:ext uri="{9D8B030D-6E8A-4147-A177-3AD203B41FA5}">
                      <a16:colId xmlns:a16="http://schemas.microsoft.com/office/drawing/2014/main" val="1449576085"/>
                    </a:ext>
                  </a:extLst>
                </a:gridCol>
                <a:gridCol w="783460">
                  <a:extLst>
                    <a:ext uri="{9D8B030D-6E8A-4147-A177-3AD203B41FA5}">
                      <a16:colId xmlns:a16="http://schemas.microsoft.com/office/drawing/2014/main" val="3821341988"/>
                    </a:ext>
                  </a:extLst>
                </a:gridCol>
                <a:gridCol w="783460">
                  <a:extLst>
                    <a:ext uri="{9D8B030D-6E8A-4147-A177-3AD203B41FA5}">
                      <a16:colId xmlns:a16="http://schemas.microsoft.com/office/drawing/2014/main" val="432480365"/>
                    </a:ext>
                  </a:extLst>
                </a:gridCol>
                <a:gridCol w="303590">
                  <a:extLst>
                    <a:ext uri="{9D8B030D-6E8A-4147-A177-3AD203B41FA5}">
                      <a16:colId xmlns:a16="http://schemas.microsoft.com/office/drawing/2014/main" val="2326372402"/>
                    </a:ext>
                  </a:extLst>
                </a:gridCol>
                <a:gridCol w="783460">
                  <a:extLst>
                    <a:ext uri="{9D8B030D-6E8A-4147-A177-3AD203B41FA5}">
                      <a16:colId xmlns:a16="http://schemas.microsoft.com/office/drawing/2014/main" val="3118426344"/>
                    </a:ext>
                  </a:extLst>
                </a:gridCol>
                <a:gridCol w="783460">
                  <a:extLst>
                    <a:ext uri="{9D8B030D-6E8A-4147-A177-3AD203B41FA5}">
                      <a16:colId xmlns:a16="http://schemas.microsoft.com/office/drawing/2014/main" val="2868118391"/>
                    </a:ext>
                  </a:extLst>
                </a:gridCol>
                <a:gridCol w="303590">
                  <a:extLst>
                    <a:ext uri="{9D8B030D-6E8A-4147-A177-3AD203B41FA5}">
                      <a16:colId xmlns:a16="http://schemas.microsoft.com/office/drawing/2014/main" val="4018587622"/>
                    </a:ext>
                  </a:extLst>
                </a:gridCol>
                <a:gridCol w="783460">
                  <a:extLst>
                    <a:ext uri="{9D8B030D-6E8A-4147-A177-3AD203B41FA5}">
                      <a16:colId xmlns:a16="http://schemas.microsoft.com/office/drawing/2014/main" val="610818574"/>
                    </a:ext>
                  </a:extLst>
                </a:gridCol>
                <a:gridCol w="783460">
                  <a:extLst>
                    <a:ext uri="{9D8B030D-6E8A-4147-A177-3AD203B41FA5}">
                      <a16:colId xmlns:a16="http://schemas.microsoft.com/office/drawing/2014/main" val="1233249987"/>
                    </a:ext>
                  </a:extLst>
                </a:gridCol>
                <a:gridCol w="342764">
                  <a:extLst>
                    <a:ext uri="{9D8B030D-6E8A-4147-A177-3AD203B41FA5}">
                      <a16:colId xmlns:a16="http://schemas.microsoft.com/office/drawing/2014/main" val="28484616"/>
                    </a:ext>
                  </a:extLst>
                </a:gridCol>
                <a:gridCol w="783460">
                  <a:extLst>
                    <a:ext uri="{9D8B030D-6E8A-4147-A177-3AD203B41FA5}">
                      <a16:colId xmlns:a16="http://schemas.microsoft.com/office/drawing/2014/main" val="487008619"/>
                    </a:ext>
                  </a:extLst>
                </a:gridCol>
                <a:gridCol w="783460">
                  <a:extLst>
                    <a:ext uri="{9D8B030D-6E8A-4147-A177-3AD203B41FA5}">
                      <a16:colId xmlns:a16="http://schemas.microsoft.com/office/drawing/2014/main" val="1488475497"/>
                    </a:ext>
                  </a:extLst>
                </a:gridCol>
                <a:gridCol w="300326">
                  <a:extLst>
                    <a:ext uri="{9D8B030D-6E8A-4147-A177-3AD203B41FA5}">
                      <a16:colId xmlns:a16="http://schemas.microsoft.com/office/drawing/2014/main" val="2557794471"/>
                    </a:ext>
                  </a:extLst>
                </a:gridCol>
                <a:gridCol w="783460">
                  <a:extLst>
                    <a:ext uri="{9D8B030D-6E8A-4147-A177-3AD203B41FA5}">
                      <a16:colId xmlns:a16="http://schemas.microsoft.com/office/drawing/2014/main" val="1175497461"/>
                    </a:ext>
                  </a:extLst>
                </a:gridCol>
                <a:gridCol w="783460">
                  <a:extLst>
                    <a:ext uri="{9D8B030D-6E8A-4147-A177-3AD203B41FA5}">
                      <a16:colId xmlns:a16="http://schemas.microsoft.com/office/drawing/2014/main" val="3725727867"/>
                    </a:ext>
                  </a:extLst>
                </a:gridCol>
              </a:tblGrid>
              <a:tr h="361840">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297102417"/>
                  </a:ext>
                </a:extLst>
              </a:tr>
              <a:tr h="350532">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53023551"/>
                  </a:ext>
                </a:extLst>
              </a:tr>
              <a:tr h="350532">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88055525"/>
                  </a:ext>
                </a:extLst>
              </a:tr>
              <a:tr h="350532">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76085057"/>
                  </a:ext>
                </a:extLst>
              </a:tr>
              <a:tr h="350532">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08643601"/>
                  </a:ext>
                </a:extLst>
              </a:tr>
              <a:tr h="350532">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57590141"/>
                  </a:ext>
                </a:extLst>
              </a:tr>
              <a:tr h="350532">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80566045"/>
                  </a:ext>
                </a:extLst>
              </a:tr>
              <a:tr h="350532">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93720061"/>
                  </a:ext>
                </a:extLst>
              </a:tr>
              <a:tr h="350532">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642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19137744"/>
                  </a:ext>
                </a:extLst>
              </a:tr>
            </a:tbl>
          </a:graphicData>
        </a:graphic>
      </p:graphicFrame>
    </p:spTree>
    <p:extLst>
      <p:ext uri="{BB962C8B-B14F-4D97-AF65-F5344CB8AC3E}">
        <p14:creationId xmlns:p14="http://schemas.microsoft.com/office/powerpoint/2010/main" val="52361860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Octubre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1" name="Tabla 10">
            <a:extLst>
              <a:ext uri="{FF2B5EF4-FFF2-40B4-BE49-F238E27FC236}">
                <a16:creationId xmlns:a16="http://schemas.microsoft.com/office/drawing/2014/main" id="{960917F0-EE76-3613-A218-6BA2C77AB335}"/>
              </a:ext>
            </a:extLst>
          </p:cNvPr>
          <p:cNvGraphicFramePr>
            <a:graphicFrameLocks noGrp="1"/>
          </p:cNvGraphicFramePr>
          <p:nvPr/>
        </p:nvGraphicFramePr>
        <p:xfrm>
          <a:off x="702234" y="2906987"/>
          <a:ext cx="10787531" cy="3216893"/>
        </p:xfrm>
        <a:graphic>
          <a:graphicData uri="http://schemas.openxmlformats.org/drawingml/2006/table">
            <a:tbl>
              <a:tblPr/>
              <a:tblGrid>
                <a:gridCol w="773531">
                  <a:extLst>
                    <a:ext uri="{9D8B030D-6E8A-4147-A177-3AD203B41FA5}">
                      <a16:colId xmlns:a16="http://schemas.microsoft.com/office/drawing/2014/main" val="442166813"/>
                    </a:ext>
                  </a:extLst>
                </a:gridCol>
                <a:gridCol w="773531">
                  <a:extLst>
                    <a:ext uri="{9D8B030D-6E8A-4147-A177-3AD203B41FA5}">
                      <a16:colId xmlns:a16="http://schemas.microsoft.com/office/drawing/2014/main" val="2475897805"/>
                    </a:ext>
                  </a:extLst>
                </a:gridCol>
                <a:gridCol w="270735">
                  <a:extLst>
                    <a:ext uri="{9D8B030D-6E8A-4147-A177-3AD203B41FA5}">
                      <a16:colId xmlns:a16="http://schemas.microsoft.com/office/drawing/2014/main" val="1685473061"/>
                    </a:ext>
                  </a:extLst>
                </a:gridCol>
                <a:gridCol w="773531">
                  <a:extLst>
                    <a:ext uri="{9D8B030D-6E8A-4147-A177-3AD203B41FA5}">
                      <a16:colId xmlns:a16="http://schemas.microsoft.com/office/drawing/2014/main" val="2292760777"/>
                    </a:ext>
                  </a:extLst>
                </a:gridCol>
                <a:gridCol w="773531">
                  <a:extLst>
                    <a:ext uri="{9D8B030D-6E8A-4147-A177-3AD203B41FA5}">
                      <a16:colId xmlns:a16="http://schemas.microsoft.com/office/drawing/2014/main" val="475303760"/>
                    </a:ext>
                  </a:extLst>
                </a:gridCol>
                <a:gridCol w="299743">
                  <a:extLst>
                    <a:ext uri="{9D8B030D-6E8A-4147-A177-3AD203B41FA5}">
                      <a16:colId xmlns:a16="http://schemas.microsoft.com/office/drawing/2014/main" val="217897914"/>
                    </a:ext>
                  </a:extLst>
                </a:gridCol>
                <a:gridCol w="773531">
                  <a:extLst>
                    <a:ext uri="{9D8B030D-6E8A-4147-A177-3AD203B41FA5}">
                      <a16:colId xmlns:a16="http://schemas.microsoft.com/office/drawing/2014/main" val="2932824625"/>
                    </a:ext>
                  </a:extLst>
                </a:gridCol>
                <a:gridCol w="773531">
                  <a:extLst>
                    <a:ext uri="{9D8B030D-6E8A-4147-A177-3AD203B41FA5}">
                      <a16:colId xmlns:a16="http://schemas.microsoft.com/office/drawing/2014/main" val="2452922321"/>
                    </a:ext>
                  </a:extLst>
                </a:gridCol>
                <a:gridCol w="299743">
                  <a:extLst>
                    <a:ext uri="{9D8B030D-6E8A-4147-A177-3AD203B41FA5}">
                      <a16:colId xmlns:a16="http://schemas.microsoft.com/office/drawing/2014/main" val="968081900"/>
                    </a:ext>
                  </a:extLst>
                </a:gridCol>
                <a:gridCol w="773531">
                  <a:extLst>
                    <a:ext uri="{9D8B030D-6E8A-4147-A177-3AD203B41FA5}">
                      <a16:colId xmlns:a16="http://schemas.microsoft.com/office/drawing/2014/main" val="3715204946"/>
                    </a:ext>
                  </a:extLst>
                </a:gridCol>
                <a:gridCol w="773531">
                  <a:extLst>
                    <a:ext uri="{9D8B030D-6E8A-4147-A177-3AD203B41FA5}">
                      <a16:colId xmlns:a16="http://schemas.microsoft.com/office/drawing/2014/main" val="197298756"/>
                    </a:ext>
                  </a:extLst>
                </a:gridCol>
                <a:gridCol w="338419">
                  <a:extLst>
                    <a:ext uri="{9D8B030D-6E8A-4147-A177-3AD203B41FA5}">
                      <a16:colId xmlns:a16="http://schemas.microsoft.com/office/drawing/2014/main" val="2213005265"/>
                    </a:ext>
                  </a:extLst>
                </a:gridCol>
                <a:gridCol w="773531">
                  <a:extLst>
                    <a:ext uri="{9D8B030D-6E8A-4147-A177-3AD203B41FA5}">
                      <a16:colId xmlns:a16="http://schemas.microsoft.com/office/drawing/2014/main" val="2940639595"/>
                    </a:ext>
                  </a:extLst>
                </a:gridCol>
                <a:gridCol w="773531">
                  <a:extLst>
                    <a:ext uri="{9D8B030D-6E8A-4147-A177-3AD203B41FA5}">
                      <a16:colId xmlns:a16="http://schemas.microsoft.com/office/drawing/2014/main" val="912467256"/>
                    </a:ext>
                  </a:extLst>
                </a:gridCol>
                <a:gridCol w="296519">
                  <a:extLst>
                    <a:ext uri="{9D8B030D-6E8A-4147-A177-3AD203B41FA5}">
                      <a16:colId xmlns:a16="http://schemas.microsoft.com/office/drawing/2014/main" val="3467464639"/>
                    </a:ext>
                  </a:extLst>
                </a:gridCol>
                <a:gridCol w="773531">
                  <a:extLst>
                    <a:ext uri="{9D8B030D-6E8A-4147-A177-3AD203B41FA5}">
                      <a16:colId xmlns:a16="http://schemas.microsoft.com/office/drawing/2014/main" val="3046284380"/>
                    </a:ext>
                  </a:extLst>
                </a:gridCol>
                <a:gridCol w="773531">
                  <a:extLst>
                    <a:ext uri="{9D8B030D-6E8A-4147-A177-3AD203B41FA5}">
                      <a16:colId xmlns:a16="http://schemas.microsoft.com/office/drawing/2014/main" val="2210923669"/>
                    </a:ext>
                  </a:extLst>
                </a:gridCol>
              </a:tblGrid>
              <a:tr h="367645">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95877715"/>
                  </a:ext>
                </a:extLst>
              </a:tr>
              <a:tr h="356156">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771745859"/>
                  </a:ext>
                </a:extLst>
              </a:tr>
              <a:tr h="356156">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59454106"/>
                  </a:ext>
                </a:extLst>
              </a:tr>
              <a:tr h="356156">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77371555"/>
                  </a:ext>
                </a:extLst>
              </a:tr>
              <a:tr h="356156">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245619924"/>
                  </a:ext>
                </a:extLst>
              </a:tr>
              <a:tr h="356156">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94368635"/>
                  </a:ext>
                </a:extLst>
              </a:tr>
              <a:tr h="356156">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04610384"/>
                  </a:ext>
                </a:extLst>
              </a:tr>
              <a:tr h="356156">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24.499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17.625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23.215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12.433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132.225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90375124"/>
                  </a:ext>
                </a:extLst>
              </a:tr>
              <a:tr h="35615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229.417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291.405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164.213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173.417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122.354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980.806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6887967"/>
                  </a:ext>
                </a:extLst>
              </a:tr>
            </a:tbl>
          </a:graphicData>
        </a:graphic>
      </p:graphicFrame>
    </p:spTree>
    <p:extLst>
      <p:ext uri="{BB962C8B-B14F-4D97-AF65-F5344CB8AC3E}">
        <p14:creationId xmlns:p14="http://schemas.microsoft.com/office/powerpoint/2010/main" val="120153819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Octubre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Gráfico 2">
            <a:extLst>
              <a:ext uri="{FF2B5EF4-FFF2-40B4-BE49-F238E27FC236}">
                <a16:creationId xmlns:a16="http://schemas.microsoft.com/office/drawing/2014/main" id="{2CD3EBBF-38FA-3DF1-73BA-2AA1A325F2D7}"/>
              </a:ext>
            </a:extLst>
          </p:cNvPr>
          <p:cNvGraphicFramePr>
            <a:graphicFrameLocks/>
          </p:cNvGraphicFramePr>
          <p:nvPr/>
        </p:nvGraphicFramePr>
        <p:xfrm>
          <a:off x="1674891" y="2030381"/>
          <a:ext cx="8459010" cy="380004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Octubre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246769"/>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a:t>
            </a:r>
            <a:r>
              <a:rPr lang="es-ES" sz="1400" dirty="0">
                <a:solidFill>
                  <a:schemeClr val="accent1">
                    <a:lumMod val="50000"/>
                  </a:schemeClr>
                </a:solidFill>
              </a:rPr>
              <a:t>octubre</a:t>
            </a:r>
            <a:r>
              <a:rPr lang="es-ES" sz="1400" dirty="0">
                <a:solidFill>
                  <a:schemeClr val="accent1">
                    <a:lumMod val="50000"/>
                  </a:schemeClr>
                </a:solidFill>
                <a:latin typeface="+mn-lt"/>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octubre2024 corresponden a la sumatoria de las toneladas SUI </a:t>
            </a:r>
            <a:r>
              <a:rPr lang="es-ES" sz="1400" u="sng" dirty="0">
                <a:solidFill>
                  <a:schemeClr val="accent1">
                    <a:lumMod val="50000"/>
                  </a:schemeClr>
                </a:solidFill>
                <a:latin typeface="+mn-lt"/>
              </a:rPr>
              <a:t>desde febrero 2018 hasta </a:t>
            </a:r>
            <a:r>
              <a:rPr lang="es-ES" sz="1400" u="sng" dirty="0">
                <a:solidFill>
                  <a:schemeClr val="accent1">
                    <a:lumMod val="50000"/>
                  </a:schemeClr>
                </a:solidFill>
              </a:rPr>
              <a:t>septiembre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octubre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4" name="Tabla 3">
            <a:extLst>
              <a:ext uri="{FF2B5EF4-FFF2-40B4-BE49-F238E27FC236}">
                <a16:creationId xmlns:a16="http://schemas.microsoft.com/office/drawing/2014/main" id="{167678E0-1080-BA87-2B9F-87BBEA832A3B}"/>
              </a:ext>
            </a:extLst>
          </p:cNvPr>
          <p:cNvGraphicFramePr>
            <a:graphicFrameLocks noGrp="1"/>
          </p:cNvGraphicFramePr>
          <p:nvPr/>
        </p:nvGraphicFramePr>
        <p:xfrm>
          <a:off x="1497013" y="1836669"/>
          <a:ext cx="8992951" cy="1930158"/>
        </p:xfrm>
        <a:graphic>
          <a:graphicData uri="http://schemas.openxmlformats.org/drawingml/2006/table">
            <a:tbl>
              <a:tblPr/>
              <a:tblGrid>
                <a:gridCol w="1650737">
                  <a:extLst>
                    <a:ext uri="{9D8B030D-6E8A-4147-A177-3AD203B41FA5}">
                      <a16:colId xmlns:a16="http://schemas.microsoft.com/office/drawing/2014/main" val="1723431894"/>
                    </a:ext>
                  </a:extLst>
                </a:gridCol>
                <a:gridCol w="1131170">
                  <a:extLst>
                    <a:ext uri="{9D8B030D-6E8A-4147-A177-3AD203B41FA5}">
                      <a16:colId xmlns:a16="http://schemas.microsoft.com/office/drawing/2014/main" val="2534116406"/>
                    </a:ext>
                  </a:extLst>
                </a:gridCol>
                <a:gridCol w="1344935">
                  <a:extLst>
                    <a:ext uri="{9D8B030D-6E8A-4147-A177-3AD203B41FA5}">
                      <a16:colId xmlns:a16="http://schemas.microsoft.com/office/drawing/2014/main" val="3822635779"/>
                    </a:ext>
                  </a:extLst>
                </a:gridCol>
                <a:gridCol w="1131170">
                  <a:extLst>
                    <a:ext uri="{9D8B030D-6E8A-4147-A177-3AD203B41FA5}">
                      <a16:colId xmlns:a16="http://schemas.microsoft.com/office/drawing/2014/main" val="2408754395"/>
                    </a:ext>
                  </a:extLst>
                </a:gridCol>
                <a:gridCol w="1131170">
                  <a:extLst>
                    <a:ext uri="{9D8B030D-6E8A-4147-A177-3AD203B41FA5}">
                      <a16:colId xmlns:a16="http://schemas.microsoft.com/office/drawing/2014/main" val="1929490664"/>
                    </a:ext>
                  </a:extLst>
                </a:gridCol>
                <a:gridCol w="1472599">
                  <a:extLst>
                    <a:ext uri="{9D8B030D-6E8A-4147-A177-3AD203B41FA5}">
                      <a16:colId xmlns:a16="http://schemas.microsoft.com/office/drawing/2014/main" val="1279166707"/>
                    </a:ext>
                  </a:extLst>
                </a:gridCol>
                <a:gridCol w="1131170">
                  <a:extLst>
                    <a:ext uri="{9D8B030D-6E8A-4147-A177-3AD203B41FA5}">
                      <a16:colId xmlns:a16="http://schemas.microsoft.com/office/drawing/2014/main" val="1159181152"/>
                    </a:ext>
                  </a:extLst>
                </a:gridCol>
              </a:tblGrid>
              <a:tr h="724845">
                <a:tc>
                  <a:txBody>
                    <a:bodyPr/>
                    <a:lstStyle/>
                    <a:p>
                      <a:pPr algn="l" rtl="0" fontAlgn="ctr"/>
                      <a:r>
                        <a:rPr lang="es-CO" sz="1200" b="1" i="0" u="none" strike="noStrike" dirty="0">
                          <a:solidFill>
                            <a:schemeClr val="accent1">
                              <a:lumMod val="50000"/>
                            </a:schemeClr>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chemeClr val="accent1">
                              <a:lumMod val="50000"/>
                            </a:schemeClr>
                          </a:solidFill>
                          <a:effectLst/>
                          <a:latin typeface="Calibri" panose="020F0502020204030204" pitchFamily="34" charset="0"/>
                        </a:rPr>
                        <a:t>Cantidad de Toneladas en octubre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chemeClr val="accent1">
                              <a:lumMod val="50000"/>
                            </a:schemeClr>
                          </a:solidFill>
                          <a:effectLst/>
                          <a:latin typeface="Calibri" panose="020F0502020204030204" pitchFamily="34" charset="0"/>
                        </a:rPr>
                        <a:t>Número de asociaciones que se reconocieron en octubre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chemeClr val="accent1">
                              <a:lumMod val="50000"/>
                            </a:schemeClr>
                          </a:solidFill>
                          <a:effectLst/>
                          <a:latin typeface="Calibri" panose="020F0502020204030204" pitchFamily="34" charset="0"/>
                        </a:rPr>
                        <a:t>Valor reconocido a asociaciones en octubre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chemeClr val="accent1">
                              <a:lumMod val="50000"/>
                            </a:schemeClr>
                          </a:solidFill>
                          <a:effectLst/>
                          <a:latin typeface="Calibri" panose="020F0502020204030204" pitchFamily="34" charset="0"/>
                        </a:rPr>
                        <a:t>Cantidad de Toneladas en octubre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chemeClr val="accent1">
                              <a:lumMod val="50000"/>
                            </a:schemeClr>
                          </a:solidFill>
                          <a:effectLst/>
                          <a:latin typeface="Calibri" panose="020F0502020204030204" pitchFamily="34" charset="0"/>
                        </a:rPr>
                        <a:t>Número máximo de Asociaciones reconocidas por comité a octubre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chemeClr val="accent1">
                              <a:lumMod val="50000"/>
                            </a:schemeClr>
                          </a:solidFill>
                          <a:effectLst/>
                          <a:latin typeface="Calibri" panose="020F0502020204030204" pitchFamily="34" charset="0"/>
                        </a:rPr>
                        <a:t>Valor total reconocido a las asociaciones a octubre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614891786"/>
                  </a:ext>
                </a:extLst>
              </a:tr>
              <a:tr h="198200">
                <a:tc>
                  <a:txBody>
                    <a:bodyPr/>
                    <a:lstStyle/>
                    <a:p>
                      <a:pPr algn="l" rtl="0" fontAlgn="ctr"/>
                      <a:r>
                        <a:rPr lang="es-CO" sz="1200" b="1" i="0" u="none" strike="noStrike">
                          <a:solidFill>
                            <a:schemeClr val="accent1">
                              <a:lumMod val="50000"/>
                            </a:schemeClr>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131.765</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497</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5.869</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13.080.103</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497</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262.786</a:t>
                      </a:r>
                    </a:p>
                  </a:txBody>
                  <a:tcPr marL="0" marR="0" marT="0" marB="0" anchor="ctr">
                    <a:lnL>
                      <a:noFill/>
                    </a:lnL>
                    <a:lnR>
                      <a:noFill/>
                    </a:lnR>
                    <a:lnT>
                      <a:noFill/>
                    </a:lnT>
                    <a:lnB>
                      <a:noFill/>
                    </a:lnB>
                    <a:noFill/>
                  </a:tcPr>
                </a:tc>
                <a:extLst>
                  <a:ext uri="{0D108BD9-81ED-4DB2-BD59-A6C34878D82A}">
                    <a16:rowId xmlns:a16="http://schemas.microsoft.com/office/drawing/2014/main" val="519340960"/>
                  </a:ext>
                </a:extLst>
              </a:tr>
              <a:tr h="198200">
                <a:tc>
                  <a:txBody>
                    <a:bodyPr/>
                    <a:lstStyle/>
                    <a:p>
                      <a:pPr algn="l" rtl="0" fontAlgn="ctr"/>
                      <a:r>
                        <a:rPr lang="es-CO" sz="1200" b="1" i="0" u="none" strike="noStrike">
                          <a:solidFill>
                            <a:schemeClr val="accent1">
                              <a:lumMod val="50000"/>
                            </a:schemeClr>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131.765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402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7.412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13.080.103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338.623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57456818"/>
                  </a:ext>
                </a:extLst>
              </a:tr>
              <a:tr h="198200">
                <a:tc>
                  <a:txBody>
                    <a:bodyPr/>
                    <a:lstStyle/>
                    <a:p>
                      <a:pPr algn="l" rtl="0" fontAlgn="ctr"/>
                      <a:r>
                        <a:rPr lang="es-CO" sz="1200" b="1" i="0" u="none" strike="noStrike">
                          <a:solidFill>
                            <a:schemeClr val="accent1">
                              <a:lumMod val="50000"/>
                            </a:schemeClr>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131.765</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406</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4.494</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13.080.103</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406</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197.525</a:t>
                      </a:r>
                    </a:p>
                  </a:txBody>
                  <a:tcPr marL="0" marR="0" marT="0" marB="0" anchor="ctr">
                    <a:lnL>
                      <a:noFill/>
                    </a:lnL>
                    <a:lnR>
                      <a:noFill/>
                    </a:lnR>
                    <a:lnT>
                      <a:noFill/>
                    </a:lnT>
                    <a:lnB>
                      <a:noFill/>
                    </a:lnB>
                    <a:noFill/>
                  </a:tcPr>
                </a:tc>
                <a:extLst>
                  <a:ext uri="{0D108BD9-81ED-4DB2-BD59-A6C34878D82A}">
                    <a16:rowId xmlns:a16="http://schemas.microsoft.com/office/drawing/2014/main" val="507527999"/>
                  </a:ext>
                </a:extLst>
              </a:tr>
              <a:tr h="198200">
                <a:tc>
                  <a:txBody>
                    <a:bodyPr/>
                    <a:lstStyle/>
                    <a:p>
                      <a:pPr algn="l" rtl="0" fontAlgn="ctr"/>
                      <a:r>
                        <a:rPr lang="es-CO" sz="1200" b="1" i="0" u="none" strike="noStrike">
                          <a:solidFill>
                            <a:schemeClr val="accent1">
                              <a:lumMod val="50000"/>
                            </a:schemeClr>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131.765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409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3.444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13.080.103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409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142.758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95910317"/>
                  </a:ext>
                </a:extLst>
              </a:tr>
              <a:tr h="198200">
                <a:tc>
                  <a:txBody>
                    <a:bodyPr/>
                    <a:lstStyle/>
                    <a:p>
                      <a:pPr algn="l" rtl="0" fontAlgn="ctr"/>
                      <a:r>
                        <a:rPr lang="es-CO" sz="1200" b="1" i="0" u="none" strike="noStrike">
                          <a:solidFill>
                            <a:schemeClr val="accent1">
                              <a:lumMod val="50000"/>
                            </a:schemeClr>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131.765</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268</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2.529</a:t>
                      </a:r>
                    </a:p>
                  </a:txBody>
                  <a:tcPr marL="0" marR="0" marT="0" marB="0" anchor="ctr">
                    <a:lnL>
                      <a:noFill/>
                    </a:lnL>
                    <a:lnR>
                      <a:noFill/>
                    </a:lnR>
                    <a:lnT>
                      <a:noFill/>
                    </a:lnT>
                    <a:lnB>
                      <a:noFill/>
                    </a:lnB>
                    <a:noFill/>
                  </a:tcPr>
                </a:tc>
                <a:tc>
                  <a:txBody>
                    <a:bodyPr/>
                    <a:lstStyle/>
                    <a:p>
                      <a:pPr algn="ctr" rtl="0" fontAlgn="ctr"/>
                      <a:r>
                        <a:rPr lang="es-CO" sz="1200" b="0" i="0" u="none" strike="noStrike">
                          <a:solidFill>
                            <a:schemeClr val="accent1">
                              <a:lumMod val="50000"/>
                            </a:schemeClr>
                          </a:solidFill>
                          <a:effectLst/>
                          <a:latin typeface="Calibri" panose="020F0502020204030204" pitchFamily="34" charset="0"/>
                        </a:rPr>
                        <a:t>13.080.103</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chemeClr val="accent1">
                              <a:lumMod val="50000"/>
                            </a:schemeClr>
                          </a:solidFill>
                          <a:effectLst/>
                          <a:latin typeface="Calibri" panose="020F0502020204030204" pitchFamily="34" charset="0"/>
                        </a:rPr>
                        <a:t>163.565</a:t>
                      </a:r>
                    </a:p>
                  </a:txBody>
                  <a:tcPr marL="0" marR="0" marT="0" marB="0" anchor="ctr">
                    <a:lnL>
                      <a:noFill/>
                    </a:lnL>
                    <a:lnR>
                      <a:noFill/>
                    </a:lnR>
                    <a:lnT>
                      <a:noFill/>
                    </a:lnT>
                    <a:lnB>
                      <a:noFill/>
                    </a:lnB>
                    <a:noFill/>
                  </a:tcPr>
                </a:tc>
                <a:extLst>
                  <a:ext uri="{0D108BD9-81ED-4DB2-BD59-A6C34878D82A}">
                    <a16:rowId xmlns:a16="http://schemas.microsoft.com/office/drawing/2014/main" val="2632176683"/>
                  </a:ext>
                </a:extLst>
              </a:tr>
              <a:tr h="207638">
                <a:tc>
                  <a:txBody>
                    <a:bodyPr/>
                    <a:lstStyle/>
                    <a:p>
                      <a:pPr algn="l" rtl="0" fontAlgn="ctr"/>
                      <a:r>
                        <a:rPr lang="es-CO" sz="1200" b="1" i="0" u="none" strike="noStrike">
                          <a:solidFill>
                            <a:schemeClr val="accent1">
                              <a:lumMod val="50000"/>
                            </a:schemeClr>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131.765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497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23.747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13.080.103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chemeClr val="accent1">
                              <a:lumMod val="50000"/>
                            </a:schemeClr>
                          </a:solidFill>
                          <a:effectLst/>
                          <a:latin typeface="Calibri" panose="020F0502020204030204" pitchFamily="34" charset="0"/>
                        </a:rPr>
                        <a:t>497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chemeClr val="accent1">
                              <a:lumMod val="50000"/>
                            </a:schemeClr>
                          </a:solidFill>
                          <a:effectLst/>
                          <a:latin typeface="Calibri" panose="020F0502020204030204" pitchFamily="34" charset="0"/>
                        </a:rPr>
                        <a:t>1.105.257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805419793"/>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Octubre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647E6AD-D6E4-DAF2-D5A7-FA6824718BC0}"/>
              </a:ext>
            </a:extLst>
          </p:cNvPr>
          <p:cNvGraphicFramePr>
            <a:graphicFrameLocks noGrp="1"/>
          </p:cNvGraphicFramePr>
          <p:nvPr/>
        </p:nvGraphicFramePr>
        <p:xfrm>
          <a:off x="2782973" y="1372414"/>
          <a:ext cx="5779913" cy="5281552"/>
        </p:xfrm>
        <a:graphic>
          <a:graphicData uri="http://schemas.openxmlformats.org/drawingml/2006/table">
            <a:tbl>
              <a:tblPr/>
              <a:tblGrid>
                <a:gridCol w="1332781">
                  <a:extLst>
                    <a:ext uri="{9D8B030D-6E8A-4147-A177-3AD203B41FA5}">
                      <a16:colId xmlns:a16="http://schemas.microsoft.com/office/drawing/2014/main" val="3700394444"/>
                    </a:ext>
                  </a:extLst>
                </a:gridCol>
                <a:gridCol w="815987">
                  <a:extLst>
                    <a:ext uri="{9D8B030D-6E8A-4147-A177-3AD203B41FA5}">
                      <a16:colId xmlns:a16="http://schemas.microsoft.com/office/drawing/2014/main" val="3277639023"/>
                    </a:ext>
                  </a:extLst>
                </a:gridCol>
                <a:gridCol w="992785">
                  <a:extLst>
                    <a:ext uri="{9D8B030D-6E8A-4147-A177-3AD203B41FA5}">
                      <a16:colId xmlns:a16="http://schemas.microsoft.com/office/drawing/2014/main" val="3290283366"/>
                    </a:ext>
                  </a:extLst>
                </a:gridCol>
                <a:gridCol w="1319180">
                  <a:extLst>
                    <a:ext uri="{9D8B030D-6E8A-4147-A177-3AD203B41FA5}">
                      <a16:colId xmlns:a16="http://schemas.microsoft.com/office/drawing/2014/main" val="2306168453"/>
                    </a:ext>
                  </a:extLst>
                </a:gridCol>
                <a:gridCol w="1319180">
                  <a:extLst>
                    <a:ext uri="{9D8B030D-6E8A-4147-A177-3AD203B41FA5}">
                      <a16:colId xmlns:a16="http://schemas.microsoft.com/office/drawing/2014/main" val="2999289925"/>
                    </a:ext>
                  </a:extLst>
                </a:gridCol>
              </a:tblGrid>
              <a:tr h="15240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7277010"/>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36593072"/>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31765032"/>
                  </a:ext>
                </a:extLst>
              </a:tr>
              <a:tr h="1964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6261061"/>
                  </a:ext>
                </a:extLst>
              </a:tr>
              <a:tr h="208328">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11307493"/>
                  </a:ext>
                </a:extLst>
              </a:tr>
              <a:tr h="12337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00001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2855035"/>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22860890"/>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12159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5350388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9328151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580328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7415599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58705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08751687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058647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61487441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523963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57321490"/>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41193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395031284"/>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611807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9769422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0905925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3249057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$ 2.369.781.079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2898796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$ 2.712.905.841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4207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2277154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0937616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3359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4714217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072381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$ 3.089.488.655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64054589"/>
                  </a:ext>
                </a:extLst>
              </a:tr>
              <a:tr h="15240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44871239"/>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del Concesionario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y el 30 de septiembre de 2024.</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Histórico – barrido y limpieza consolidado (km) 2024</a:t>
            </a: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E8AE8EEC-5B34-33AC-8153-37BBA7FFB16C}"/>
              </a:ext>
            </a:extLst>
          </p:cNvPr>
          <p:cNvGraphicFramePr>
            <a:graphicFrameLocks noGrp="1"/>
          </p:cNvGraphicFramePr>
          <p:nvPr>
            <p:extLst>
              <p:ext uri="{D42A27DB-BD31-4B8C-83A1-F6EECF244321}">
                <p14:modId xmlns:p14="http://schemas.microsoft.com/office/powerpoint/2010/main" val="3077149301"/>
              </p:ext>
            </p:extLst>
          </p:nvPr>
        </p:nvGraphicFramePr>
        <p:xfrm>
          <a:off x="398563" y="2554332"/>
          <a:ext cx="11445094" cy="3412141"/>
        </p:xfrm>
        <a:graphic>
          <a:graphicData uri="http://schemas.openxmlformats.org/drawingml/2006/table">
            <a:tbl>
              <a:tblPr/>
              <a:tblGrid>
                <a:gridCol w="747054">
                  <a:extLst>
                    <a:ext uri="{9D8B030D-6E8A-4147-A177-3AD203B41FA5}">
                      <a16:colId xmlns:a16="http://schemas.microsoft.com/office/drawing/2014/main" val="1041665265"/>
                    </a:ext>
                  </a:extLst>
                </a:gridCol>
                <a:gridCol w="933817">
                  <a:extLst>
                    <a:ext uri="{9D8B030D-6E8A-4147-A177-3AD203B41FA5}">
                      <a16:colId xmlns:a16="http://schemas.microsoft.com/office/drawing/2014/main" val="2045586423"/>
                    </a:ext>
                  </a:extLst>
                </a:gridCol>
                <a:gridCol w="268473">
                  <a:extLst>
                    <a:ext uri="{9D8B030D-6E8A-4147-A177-3AD203B41FA5}">
                      <a16:colId xmlns:a16="http://schemas.microsoft.com/office/drawing/2014/main" val="2159337705"/>
                    </a:ext>
                  </a:extLst>
                </a:gridCol>
                <a:gridCol w="831680">
                  <a:extLst>
                    <a:ext uri="{9D8B030D-6E8A-4147-A177-3AD203B41FA5}">
                      <a16:colId xmlns:a16="http://schemas.microsoft.com/office/drawing/2014/main" val="1803096220"/>
                    </a:ext>
                  </a:extLst>
                </a:gridCol>
                <a:gridCol w="852107">
                  <a:extLst>
                    <a:ext uri="{9D8B030D-6E8A-4147-A177-3AD203B41FA5}">
                      <a16:colId xmlns:a16="http://schemas.microsoft.com/office/drawing/2014/main" val="1856899676"/>
                    </a:ext>
                  </a:extLst>
                </a:gridCol>
                <a:gridCol w="268473">
                  <a:extLst>
                    <a:ext uri="{9D8B030D-6E8A-4147-A177-3AD203B41FA5}">
                      <a16:colId xmlns:a16="http://schemas.microsoft.com/office/drawing/2014/main" val="1151257686"/>
                    </a:ext>
                  </a:extLst>
                </a:gridCol>
                <a:gridCol w="817089">
                  <a:extLst>
                    <a:ext uri="{9D8B030D-6E8A-4147-A177-3AD203B41FA5}">
                      <a16:colId xmlns:a16="http://schemas.microsoft.com/office/drawing/2014/main" val="4241367071"/>
                    </a:ext>
                  </a:extLst>
                </a:gridCol>
                <a:gridCol w="817089">
                  <a:extLst>
                    <a:ext uri="{9D8B030D-6E8A-4147-A177-3AD203B41FA5}">
                      <a16:colId xmlns:a16="http://schemas.microsoft.com/office/drawing/2014/main" val="4143194598"/>
                    </a:ext>
                  </a:extLst>
                </a:gridCol>
                <a:gridCol w="268473">
                  <a:extLst>
                    <a:ext uri="{9D8B030D-6E8A-4147-A177-3AD203B41FA5}">
                      <a16:colId xmlns:a16="http://schemas.microsoft.com/office/drawing/2014/main" val="2308548432"/>
                    </a:ext>
                  </a:extLst>
                </a:gridCol>
                <a:gridCol w="840435">
                  <a:extLst>
                    <a:ext uri="{9D8B030D-6E8A-4147-A177-3AD203B41FA5}">
                      <a16:colId xmlns:a16="http://schemas.microsoft.com/office/drawing/2014/main" val="586345769"/>
                    </a:ext>
                  </a:extLst>
                </a:gridCol>
                <a:gridCol w="770400">
                  <a:extLst>
                    <a:ext uri="{9D8B030D-6E8A-4147-A177-3AD203B41FA5}">
                      <a16:colId xmlns:a16="http://schemas.microsoft.com/office/drawing/2014/main" val="3287310501"/>
                    </a:ext>
                  </a:extLst>
                </a:gridCol>
                <a:gridCol w="268473">
                  <a:extLst>
                    <a:ext uri="{9D8B030D-6E8A-4147-A177-3AD203B41FA5}">
                      <a16:colId xmlns:a16="http://schemas.microsoft.com/office/drawing/2014/main" val="1629610533"/>
                    </a:ext>
                  </a:extLst>
                </a:gridCol>
                <a:gridCol w="1006771">
                  <a:extLst>
                    <a:ext uri="{9D8B030D-6E8A-4147-A177-3AD203B41FA5}">
                      <a16:colId xmlns:a16="http://schemas.microsoft.com/office/drawing/2014/main" val="719581137"/>
                    </a:ext>
                  </a:extLst>
                </a:gridCol>
                <a:gridCol w="863780">
                  <a:extLst>
                    <a:ext uri="{9D8B030D-6E8A-4147-A177-3AD203B41FA5}">
                      <a16:colId xmlns:a16="http://schemas.microsoft.com/office/drawing/2014/main" val="1605840455"/>
                    </a:ext>
                  </a:extLst>
                </a:gridCol>
                <a:gridCol w="268473">
                  <a:extLst>
                    <a:ext uri="{9D8B030D-6E8A-4147-A177-3AD203B41FA5}">
                      <a16:colId xmlns:a16="http://schemas.microsoft.com/office/drawing/2014/main" val="2573073687"/>
                    </a:ext>
                  </a:extLst>
                </a:gridCol>
                <a:gridCol w="782072">
                  <a:extLst>
                    <a:ext uri="{9D8B030D-6E8A-4147-A177-3AD203B41FA5}">
                      <a16:colId xmlns:a16="http://schemas.microsoft.com/office/drawing/2014/main" val="3924550341"/>
                    </a:ext>
                  </a:extLst>
                </a:gridCol>
                <a:gridCol w="840435">
                  <a:extLst>
                    <a:ext uri="{9D8B030D-6E8A-4147-A177-3AD203B41FA5}">
                      <a16:colId xmlns:a16="http://schemas.microsoft.com/office/drawing/2014/main" val="1584773958"/>
                    </a:ext>
                  </a:extLst>
                </a:gridCol>
              </a:tblGrid>
              <a:tr h="730750">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02156799"/>
                  </a:ext>
                </a:extLst>
              </a:tr>
              <a:tr h="243583">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212.495,09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87.554,09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699.841,25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285933457"/>
                  </a:ext>
                </a:extLst>
              </a:tr>
              <a:tr h="243583">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80.716,54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649.494,63</a:t>
                      </a:r>
                    </a:p>
                  </a:txBody>
                  <a:tcPr marL="0" marR="0" marT="0" marB="0" anchor="ctr">
                    <a:lnL>
                      <a:noFill/>
                    </a:lnL>
                    <a:lnR>
                      <a:noFill/>
                    </a:lnR>
                    <a:lnT>
                      <a:noFill/>
                    </a:lnT>
                    <a:lnB>
                      <a:noFill/>
                    </a:lnB>
                    <a:noFill/>
                  </a:tcPr>
                </a:tc>
                <a:extLst>
                  <a:ext uri="{0D108BD9-81ED-4DB2-BD59-A6C34878D82A}">
                    <a16:rowId xmlns:a16="http://schemas.microsoft.com/office/drawing/2014/main" val="4133824462"/>
                  </a:ext>
                </a:extLst>
              </a:tr>
              <a:tr h="243583">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211.023,28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104.381,46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81.234,01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84.695,14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685.246,35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31701214"/>
                  </a:ext>
                </a:extLst>
              </a:tr>
              <a:tr h="245561">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207.021,47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201.602,45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103.587,82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81.487,12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84.015,94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677.714,79</a:t>
                      </a:r>
                    </a:p>
                  </a:txBody>
                  <a:tcPr marL="0" marR="0" marT="0" marB="0" anchor="ctr">
                    <a:lnL>
                      <a:noFill/>
                    </a:lnL>
                    <a:lnR>
                      <a:noFill/>
                    </a:lnR>
                    <a:lnT>
                      <a:noFill/>
                    </a:lnT>
                    <a:lnB>
                      <a:noFill/>
                    </a:lnB>
                    <a:noFill/>
                  </a:tcPr>
                </a:tc>
                <a:extLst>
                  <a:ext uri="{0D108BD9-81ED-4DB2-BD59-A6C34878D82A}">
                    <a16:rowId xmlns:a16="http://schemas.microsoft.com/office/drawing/2014/main" val="1368976316"/>
                  </a:ext>
                </a:extLst>
              </a:tr>
              <a:tr h="243583">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210.832,94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208.497,11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106.361,32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84.552,89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87.140,74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697.385,00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27432158"/>
                  </a:ext>
                </a:extLst>
              </a:tr>
              <a:tr h="243583">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203.668,32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196.244,45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100.188,71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79.144,97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81.319,05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660.565,51</a:t>
                      </a:r>
                    </a:p>
                  </a:txBody>
                  <a:tcPr marL="0" marR="0" marT="0" marB="0" anchor="ctr">
                    <a:lnL>
                      <a:noFill/>
                    </a:lnL>
                    <a:lnR>
                      <a:noFill/>
                    </a:lnR>
                    <a:lnT>
                      <a:noFill/>
                    </a:lnT>
                    <a:lnB>
                      <a:noFill/>
                    </a:lnB>
                    <a:noFill/>
                  </a:tcPr>
                </a:tc>
                <a:extLst>
                  <a:ext uri="{0D108BD9-81ED-4DB2-BD59-A6C34878D82A}">
                    <a16:rowId xmlns:a16="http://schemas.microsoft.com/office/drawing/2014/main" val="2077421302"/>
                  </a:ext>
                </a:extLst>
              </a:tr>
              <a:tr h="243583">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211.700,70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208.806,87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106.642,67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84.464,56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87.427,82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699.042,61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04821052"/>
                  </a:ext>
                </a:extLst>
              </a:tr>
              <a:tr h="243583">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212.834,21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207.478,37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106.596,70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84.470,46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87.156,88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698.536,62</a:t>
                      </a:r>
                    </a:p>
                  </a:txBody>
                  <a:tcPr marL="0" marR="0" marT="0" marB="0" anchor="ctr">
                    <a:lnL>
                      <a:noFill/>
                    </a:lnL>
                    <a:lnR>
                      <a:noFill/>
                    </a:lnR>
                    <a:lnT>
                      <a:noFill/>
                    </a:lnT>
                    <a:lnB>
                      <a:noFill/>
                    </a:lnB>
                    <a:noFill/>
                  </a:tcPr>
                </a:tc>
                <a:extLst>
                  <a:ext uri="{0D108BD9-81ED-4DB2-BD59-A6C34878D82A}">
                    <a16:rowId xmlns:a16="http://schemas.microsoft.com/office/drawing/2014/main" val="2197614415"/>
                  </a:ext>
                </a:extLst>
              </a:tr>
              <a:tr h="243583">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201.697,05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195.258,19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99.569,99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79.191,27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81.845,54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657.562,04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69752668"/>
                  </a:ext>
                </a:extLst>
              </a:tr>
              <a:tr h="487166">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207.678,01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202.692,38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103.697,48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81.878,46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84.652,42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680.598,75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52125026"/>
                  </a:ext>
                </a:extLst>
              </a:tr>
            </a:tbl>
          </a:graphicData>
        </a:graphic>
      </p:graphicFrame>
    </p:spTree>
    <p:extLst>
      <p:ext uri="{BB962C8B-B14F-4D97-AF65-F5344CB8AC3E}">
        <p14:creationId xmlns:p14="http://schemas.microsoft.com/office/powerpoint/2010/main" val="156139288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Octubre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CD2E7EB1-CF92-48AA-6B2D-056E1DCD8B4A}"/>
              </a:ext>
            </a:extLst>
          </p:cNvPr>
          <p:cNvGraphicFramePr>
            <a:graphicFrameLocks noGrp="1"/>
          </p:cNvGraphicFramePr>
          <p:nvPr/>
        </p:nvGraphicFramePr>
        <p:xfrm>
          <a:off x="2977790" y="1180669"/>
          <a:ext cx="5489691" cy="5585081"/>
        </p:xfrm>
        <a:graphic>
          <a:graphicData uri="http://schemas.openxmlformats.org/drawingml/2006/table">
            <a:tbl>
              <a:tblPr/>
              <a:tblGrid>
                <a:gridCol w="1265859">
                  <a:extLst>
                    <a:ext uri="{9D8B030D-6E8A-4147-A177-3AD203B41FA5}">
                      <a16:colId xmlns:a16="http://schemas.microsoft.com/office/drawing/2014/main" val="3440897509"/>
                    </a:ext>
                  </a:extLst>
                </a:gridCol>
                <a:gridCol w="775015">
                  <a:extLst>
                    <a:ext uri="{9D8B030D-6E8A-4147-A177-3AD203B41FA5}">
                      <a16:colId xmlns:a16="http://schemas.microsoft.com/office/drawing/2014/main" val="1755095551"/>
                    </a:ext>
                  </a:extLst>
                </a:gridCol>
                <a:gridCol w="942935">
                  <a:extLst>
                    <a:ext uri="{9D8B030D-6E8A-4147-A177-3AD203B41FA5}">
                      <a16:colId xmlns:a16="http://schemas.microsoft.com/office/drawing/2014/main" val="3928712554"/>
                    </a:ext>
                  </a:extLst>
                </a:gridCol>
                <a:gridCol w="1252941">
                  <a:extLst>
                    <a:ext uri="{9D8B030D-6E8A-4147-A177-3AD203B41FA5}">
                      <a16:colId xmlns:a16="http://schemas.microsoft.com/office/drawing/2014/main" val="1020212638"/>
                    </a:ext>
                  </a:extLst>
                </a:gridCol>
                <a:gridCol w="1252941">
                  <a:extLst>
                    <a:ext uri="{9D8B030D-6E8A-4147-A177-3AD203B41FA5}">
                      <a16:colId xmlns:a16="http://schemas.microsoft.com/office/drawing/2014/main" val="1933697919"/>
                    </a:ext>
                  </a:extLst>
                </a:gridCol>
              </a:tblGrid>
              <a:tr h="11042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7232379"/>
                  </a:ext>
                </a:extLst>
              </a:tr>
              <a:tr h="110428">
                <a:tc gridSpan="5">
                  <a:txBody>
                    <a:bodyPr/>
                    <a:lstStyle/>
                    <a:p>
                      <a:pPr algn="ctr" rtl="0" fontAlgn="ctr"/>
                      <a:r>
                        <a:rPr lang="es-MX" sz="1000" b="1" i="0" u="none" strike="noStrike" dirty="0">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0388610"/>
                  </a:ext>
                </a:extLst>
              </a:tr>
              <a:tr h="11865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112741"/>
                  </a:ext>
                </a:extLst>
              </a:tr>
              <a:tr h="229084">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20302815"/>
                  </a:ext>
                </a:extLst>
              </a:tr>
              <a:tr h="214361">
                <a:tc rowSpan="29">
                  <a:txBody>
                    <a:bodyPr/>
                    <a:lstStyle/>
                    <a:p>
                      <a:pPr algn="ctr" rtl="0" fontAlgn="ctr"/>
                      <a:r>
                        <a:rPr lang="pt-BR" sz="10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$ 3.417.690.177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1266886"/>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27877286"/>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42053542"/>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06610099"/>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7289114"/>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32869078"/>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1453999"/>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9364244"/>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48058063"/>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058467"/>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27131202"/>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3087604"/>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8642434"/>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0651535"/>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05865921"/>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4864590"/>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27624141"/>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2845442"/>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85549503"/>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2972443"/>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00354649"/>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318744"/>
                  </a:ext>
                </a:extLst>
              </a:tr>
              <a:tr h="1104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7928865"/>
                  </a:ext>
                </a:extLst>
              </a:tr>
              <a:tr h="1299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4848153"/>
                  </a:ext>
                </a:extLst>
              </a:tr>
              <a:tr h="13641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08559726"/>
                  </a:ext>
                </a:extLst>
              </a:tr>
              <a:tr h="13641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$ 3.284.145.144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56511045"/>
                  </a:ext>
                </a:extLst>
              </a:tr>
              <a:tr h="21544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$ 3.161.766.706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81009148"/>
                  </a:ext>
                </a:extLst>
              </a:tr>
              <a:tr h="21544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$ 3.711.152.934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68107804"/>
                  </a:ext>
                </a:extLst>
              </a:tr>
              <a:tr h="21544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$ 3.432.659.232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8091708"/>
                  </a:ext>
                </a:extLst>
              </a:tr>
              <a:tr h="13641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36538740"/>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Octubre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4724380B-EF8E-14E7-58BF-1A3F2718F14A}"/>
              </a:ext>
            </a:extLst>
          </p:cNvPr>
          <p:cNvGraphicFramePr>
            <a:graphicFrameLocks noGrp="1"/>
          </p:cNvGraphicFramePr>
          <p:nvPr/>
        </p:nvGraphicFramePr>
        <p:xfrm>
          <a:off x="2330226" y="1394855"/>
          <a:ext cx="6164294" cy="4125728"/>
        </p:xfrm>
        <a:graphic>
          <a:graphicData uri="http://schemas.openxmlformats.org/drawingml/2006/table">
            <a:tbl>
              <a:tblPr/>
              <a:tblGrid>
                <a:gridCol w="1421414">
                  <a:extLst>
                    <a:ext uri="{9D8B030D-6E8A-4147-A177-3AD203B41FA5}">
                      <a16:colId xmlns:a16="http://schemas.microsoft.com/office/drawing/2014/main" val="130907907"/>
                    </a:ext>
                  </a:extLst>
                </a:gridCol>
                <a:gridCol w="870253">
                  <a:extLst>
                    <a:ext uri="{9D8B030D-6E8A-4147-A177-3AD203B41FA5}">
                      <a16:colId xmlns:a16="http://schemas.microsoft.com/office/drawing/2014/main" val="35407404"/>
                    </a:ext>
                  </a:extLst>
                </a:gridCol>
                <a:gridCol w="1058809">
                  <a:extLst>
                    <a:ext uri="{9D8B030D-6E8A-4147-A177-3AD203B41FA5}">
                      <a16:colId xmlns:a16="http://schemas.microsoft.com/office/drawing/2014/main" val="2709391379"/>
                    </a:ext>
                  </a:extLst>
                </a:gridCol>
                <a:gridCol w="1406909">
                  <a:extLst>
                    <a:ext uri="{9D8B030D-6E8A-4147-A177-3AD203B41FA5}">
                      <a16:colId xmlns:a16="http://schemas.microsoft.com/office/drawing/2014/main" val="2022691788"/>
                    </a:ext>
                  </a:extLst>
                </a:gridCol>
                <a:gridCol w="1406909">
                  <a:extLst>
                    <a:ext uri="{9D8B030D-6E8A-4147-A177-3AD203B41FA5}">
                      <a16:colId xmlns:a16="http://schemas.microsoft.com/office/drawing/2014/main" val="70998312"/>
                    </a:ext>
                  </a:extLst>
                </a:gridCol>
              </a:tblGrid>
              <a:tr h="139227">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73427531"/>
                  </a:ext>
                </a:extLst>
              </a:tr>
              <a:tr h="139227">
                <a:tc gridSpan="5">
                  <a:txBody>
                    <a:bodyPr/>
                    <a:lstStyle/>
                    <a:p>
                      <a:pPr algn="ctr" rtl="0" fontAlgn="ctr"/>
                      <a:r>
                        <a:rPr lang="es-MX" sz="900" b="1" i="0" u="none" strike="noStrike">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23944775"/>
                  </a:ext>
                </a:extLst>
              </a:tr>
              <a:tr h="139227">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69727922"/>
                  </a:ext>
                </a:extLst>
              </a:tr>
              <a:tr h="213785">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69051620"/>
                  </a:ext>
                </a:extLst>
              </a:tr>
              <a:tr h="202150">
                <a:tc rowSpan="17">
                  <a:txBody>
                    <a:bodyPr/>
                    <a:lstStyle/>
                    <a:p>
                      <a:pPr algn="ctr" rtl="0" fontAlgn="ctr"/>
                      <a:r>
                        <a:rPr lang="es-CO" sz="9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8096976"/>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7510631"/>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05455573"/>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$ 5.144.263.488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98754524"/>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10883183"/>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$ 4.958.480.885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62951330"/>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$ 4.137.564.238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06560290"/>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$ 4.093.841.253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24286825"/>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2918723"/>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46310702"/>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$ 4.308.127.880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6215892"/>
                  </a:ext>
                </a:extLst>
              </a:tr>
              <a:tr h="1546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$ 4.410.201.436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46683683"/>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$ 5.493.345.276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8493427"/>
                  </a:ext>
                </a:extLst>
              </a:tr>
              <a:tr h="1546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$ 4.426.924.558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99104307"/>
                  </a:ext>
                </a:extLst>
              </a:tr>
              <a:tr h="1546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$ 5.269.603.103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53395544"/>
                  </a:ext>
                </a:extLst>
              </a:tr>
              <a:tr h="20215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$ 5.511.696.154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6501828"/>
                  </a:ext>
                </a:extLst>
              </a:tr>
              <a:tr h="2475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$ 5.868.677.327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60154556"/>
                  </a:ext>
                </a:extLst>
              </a:tr>
              <a:tr h="154696">
                <a:tc>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1" i="0" u="none" strike="noStrike" dirty="0">
                          <a:solidFill>
                            <a:srgbClr val="203864"/>
                          </a:solidFill>
                          <a:effectLst/>
                          <a:latin typeface="Calibri" panose="020F0502020204030204" pitchFamily="34" charset="0"/>
                        </a:rPr>
                        <a:t>$ 262.786.199.011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98978687"/>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Octubre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78BEACA-D1BD-6C52-0A1F-C81F4FD9CE1E}"/>
              </a:ext>
            </a:extLst>
          </p:cNvPr>
          <p:cNvGraphicFramePr>
            <a:graphicFrameLocks noGrp="1"/>
          </p:cNvGraphicFramePr>
          <p:nvPr/>
        </p:nvGraphicFramePr>
        <p:xfrm>
          <a:off x="2289664" y="1239838"/>
          <a:ext cx="6203705" cy="5451728"/>
        </p:xfrm>
        <a:graphic>
          <a:graphicData uri="http://schemas.openxmlformats.org/drawingml/2006/table">
            <a:tbl>
              <a:tblPr/>
              <a:tblGrid>
                <a:gridCol w="1820540">
                  <a:extLst>
                    <a:ext uri="{9D8B030D-6E8A-4147-A177-3AD203B41FA5}">
                      <a16:colId xmlns:a16="http://schemas.microsoft.com/office/drawing/2014/main" val="3792316643"/>
                    </a:ext>
                  </a:extLst>
                </a:gridCol>
                <a:gridCol w="1095791">
                  <a:extLst>
                    <a:ext uri="{9D8B030D-6E8A-4147-A177-3AD203B41FA5}">
                      <a16:colId xmlns:a16="http://schemas.microsoft.com/office/drawing/2014/main" val="2233318059"/>
                    </a:ext>
                  </a:extLst>
                </a:gridCol>
                <a:gridCol w="984826">
                  <a:extLst>
                    <a:ext uri="{9D8B030D-6E8A-4147-A177-3AD203B41FA5}">
                      <a16:colId xmlns:a16="http://schemas.microsoft.com/office/drawing/2014/main" val="1731940578"/>
                    </a:ext>
                  </a:extLst>
                </a:gridCol>
                <a:gridCol w="1151274">
                  <a:extLst>
                    <a:ext uri="{9D8B030D-6E8A-4147-A177-3AD203B41FA5}">
                      <a16:colId xmlns:a16="http://schemas.microsoft.com/office/drawing/2014/main" val="4279601740"/>
                    </a:ext>
                  </a:extLst>
                </a:gridCol>
                <a:gridCol w="1151274">
                  <a:extLst>
                    <a:ext uri="{9D8B030D-6E8A-4147-A177-3AD203B41FA5}">
                      <a16:colId xmlns:a16="http://schemas.microsoft.com/office/drawing/2014/main" val="179654904"/>
                    </a:ext>
                  </a:extLst>
                </a:gridCol>
              </a:tblGrid>
              <a:tr h="10261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04286265"/>
                  </a:ext>
                </a:extLst>
              </a:tr>
              <a:tr h="102614">
                <a:tc gridSpan="5">
                  <a:txBody>
                    <a:bodyPr/>
                    <a:lstStyle/>
                    <a:p>
                      <a:pPr algn="ctr" rtl="0" fontAlgn="ctr"/>
                      <a:r>
                        <a:rPr lang="es-CO" sz="1000" b="1" i="0" u="none" strike="noStrike" dirty="0">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7752937"/>
                  </a:ext>
                </a:extLst>
              </a:tr>
              <a:tr h="11026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53878727"/>
                  </a:ext>
                </a:extLst>
              </a:tr>
              <a:tr h="19919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3542059"/>
                  </a:ext>
                </a:extLst>
              </a:tr>
              <a:tr h="211264">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54142726"/>
                  </a:ext>
                </a:extLst>
              </a:tr>
              <a:tr h="21126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6175730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842368"/>
                  </a:ext>
                </a:extLst>
              </a:tr>
              <a:tr h="1267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69463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67726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2007205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99672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20631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3571420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0756176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3985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0927435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017190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604512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5779543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225350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691614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2633897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8819413"/>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722241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8867332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460255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548111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775252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21284439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5665464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86752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1025560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149577894"/>
                  </a:ext>
                </a:extLst>
              </a:tr>
              <a:tr h="11468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49520124"/>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Octubre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C3E4273-0740-3D87-6AEC-3AECCA16DB0E}"/>
              </a:ext>
            </a:extLst>
          </p:cNvPr>
          <p:cNvGraphicFramePr>
            <a:graphicFrameLocks noGrp="1"/>
          </p:cNvGraphicFramePr>
          <p:nvPr/>
        </p:nvGraphicFramePr>
        <p:xfrm>
          <a:off x="2724483" y="1225551"/>
          <a:ext cx="6240054" cy="5513289"/>
        </p:xfrm>
        <a:graphic>
          <a:graphicData uri="http://schemas.openxmlformats.org/drawingml/2006/table">
            <a:tbl>
              <a:tblPr/>
              <a:tblGrid>
                <a:gridCol w="1831206">
                  <a:extLst>
                    <a:ext uri="{9D8B030D-6E8A-4147-A177-3AD203B41FA5}">
                      <a16:colId xmlns:a16="http://schemas.microsoft.com/office/drawing/2014/main" val="1858377827"/>
                    </a:ext>
                  </a:extLst>
                </a:gridCol>
                <a:gridCol w="1102212">
                  <a:extLst>
                    <a:ext uri="{9D8B030D-6E8A-4147-A177-3AD203B41FA5}">
                      <a16:colId xmlns:a16="http://schemas.microsoft.com/office/drawing/2014/main" val="1460289737"/>
                    </a:ext>
                  </a:extLst>
                </a:gridCol>
                <a:gridCol w="990596">
                  <a:extLst>
                    <a:ext uri="{9D8B030D-6E8A-4147-A177-3AD203B41FA5}">
                      <a16:colId xmlns:a16="http://schemas.microsoft.com/office/drawing/2014/main" val="3297794690"/>
                    </a:ext>
                  </a:extLst>
                </a:gridCol>
                <a:gridCol w="1158020">
                  <a:extLst>
                    <a:ext uri="{9D8B030D-6E8A-4147-A177-3AD203B41FA5}">
                      <a16:colId xmlns:a16="http://schemas.microsoft.com/office/drawing/2014/main" val="3488348627"/>
                    </a:ext>
                  </a:extLst>
                </a:gridCol>
                <a:gridCol w="1158020">
                  <a:extLst>
                    <a:ext uri="{9D8B030D-6E8A-4147-A177-3AD203B41FA5}">
                      <a16:colId xmlns:a16="http://schemas.microsoft.com/office/drawing/2014/main" val="1012847510"/>
                    </a:ext>
                  </a:extLst>
                </a:gridCol>
              </a:tblGrid>
              <a:tr h="13643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87245667"/>
                  </a:ext>
                </a:extLst>
              </a:tr>
              <a:tr h="136433">
                <a:tc gridSpan="5">
                  <a:txBody>
                    <a:bodyPr/>
                    <a:lstStyle/>
                    <a:p>
                      <a:pPr algn="ctr" rtl="0" fontAlgn="ctr"/>
                      <a:r>
                        <a:rPr lang="es-CO" sz="1000" b="1" i="0" u="none" strike="noStrike" dirty="0">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0517371"/>
                  </a:ext>
                </a:extLst>
              </a:tr>
              <a:tr h="14659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752198"/>
                  </a:ext>
                </a:extLst>
              </a:tr>
              <a:tr h="28303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2758426"/>
                  </a:ext>
                </a:extLst>
              </a:tr>
              <a:tr h="146599">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9221213"/>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8045065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252909"/>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456195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42980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015559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$ 5.327.878.181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595753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359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944338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2689406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$ 8.353.500.666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917518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727977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130054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$ 4.542.618.071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2347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$ 5.322.077.738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77264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$ 3.670.288.940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44522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$ 3.076.658.792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528686"/>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$ 3.475.026.697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0061698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$ 4.265.286.119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906148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$ 5.370.187.006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5887897"/>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$ 6.152.303.597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941792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$ 3.621.466.983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5579355"/>
                  </a:ext>
                </a:extLst>
              </a:tr>
              <a:tr h="1364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$ 5.127.494.875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8223741"/>
                  </a:ext>
                </a:extLst>
              </a:tr>
              <a:tr h="160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396625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0913327"/>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$ 5.952.107.006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15861"/>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$ 5.556.989.685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86260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70452964"/>
                  </a:ext>
                </a:extLst>
              </a:tr>
              <a:tr h="2429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01961"/>
                  </a:ext>
                </a:extLst>
              </a:tr>
              <a:tr h="16853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07238120"/>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Octubre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31D3762-995A-DDBA-E170-D753614CCBDC}"/>
              </a:ext>
            </a:extLst>
          </p:cNvPr>
          <p:cNvGraphicFramePr>
            <a:graphicFrameLocks noGrp="1"/>
          </p:cNvGraphicFramePr>
          <p:nvPr/>
        </p:nvGraphicFramePr>
        <p:xfrm>
          <a:off x="2350145" y="1674904"/>
          <a:ext cx="6272562" cy="4182014"/>
        </p:xfrm>
        <a:graphic>
          <a:graphicData uri="http://schemas.openxmlformats.org/drawingml/2006/table">
            <a:tbl>
              <a:tblPr/>
              <a:tblGrid>
                <a:gridCol w="1840746">
                  <a:extLst>
                    <a:ext uri="{9D8B030D-6E8A-4147-A177-3AD203B41FA5}">
                      <a16:colId xmlns:a16="http://schemas.microsoft.com/office/drawing/2014/main" val="2773988701"/>
                    </a:ext>
                  </a:extLst>
                </a:gridCol>
                <a:gridCol w="1107953">
                  <a:extLst>
                    <a:ext uri="{9D8B030D-6E8A-4147-A177-3AD203B41FA5}">
                      <a16:colId xmlns:a16="http://schemas.microsoft.com/office/drawing/2014/main" val="1712018020"/>
                    </a:ext>
                  </a:extLst>
                </a:gridCol>
                <a:gridCol w="995757">
                  <a:extLst>
                    <a:ext uri="{9D8B030D-6E8A-4147-A177-3AD203B41FA5}">
                      <a16:colId xmlns:a16="http://schemas.microsoft.com/office/drawing/2014/main" val="1877306999"/>
                    </a:ext>
                  </a:extLst>
                </a:gridCol>
                <a:gridCol w="1164053">
                  <a:extLst>
                    <a:ext uri="{9D8B030D-6E8A-4147-A177-3AD203B41FA5}">
                      <a16:colId xmlns:a16="http://schemas.microsoft.com/office/drawing/2014/main" val="3206631311"/>
                    </a:ext>
                  </a:extLst>
                </a:gridCol>
                <a:gridCol w="1164053">
                  <a:extLst>
                    <a:ext uri="{9D8B030D-6E8A-4147-A177-3AD203B41FA5}">
                      <a16:colId xmlns:a16="http://schemas.microsoft.com/office/drawing/2014/main" val="17876241"/>
                    </a:ext>
                  </a:extLst>
                </a:gridCol>
              </a:tblGrid>
              <a:tr h="156293">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76472728"/>
                  </a:ext>
                </a:extLst>
              </a:tr>
              <a:tr h="162568">
                <a:tc gridSpan="5">
                  <a:txBody>
                    <a:bodyPr/>
                    <a:lstStyle/>
                    <a:p>
                      <a:pPr algn="ctr" rtl="0" fontAlgn="ctr"/>
                      <a:r>
                        <a:rPr lang="es-MX" sz="900" b="1" i="0" u="none" strike="noStrike">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80437667"/>
                  </a:ext>
                </a:extLst>
              </a:tr>
              <a:tr h="156293">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55664027"/>
                  </a:ext>
                </a:extLst>
              </a:tr>
              <a:tr h="301748">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02110121"/>
                  </a:ext>
                </a:extLst>
              </a:tr>
              <a:tr h="241855">
                <a:tc rowSpan="17">
                  <a:txBody>
                    <a:bodyPr/>
                    <a:lstStyle/>
                    <a:p>
                      <a:pPr algn="ctr" rtl="0" fontAlgn="ctr"/>
                      <a:r>
                        <a:rPr lang="es-CO" sz="9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6071443"/>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32695346"/>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829793"/>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99859456"/>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36493121"/>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47371694"/>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36607295"/>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00175596"/>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67362295"/>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90153150"/>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42126492"/>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1244763"/>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$ 6.019.611.679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19544205"/>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$ 6.300.829.012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76999370"/>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$ 7.126.223.985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93227910"/>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$ 6.453.417.751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53852263"/>
                  </a:ext>
                </a:extLst>
              </a:tr>
              <a:tr h="17968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$ 7.411.679.049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13532669"/>
                  </a:ext>
                </a:extLst>
              </a:tr>
              <a:tr h="285325">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$ 338.622.729.893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69950263"/>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Octubre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Octubre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345980"/>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1000" b="1" i="0" u="none" strike="noStrike" dirty="0">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377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Octubre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8054AC54-9354-CD08-0A09-7B8AF39F92D9}"/>
              </a:ext>
            </a:extLst>
          </p:cNvPr>
          <p:cNvGraphicFramePr>
            <a:graphicFrameLocks noGrp="1"/>
          </p:cNvGraphicFramePr>
          <p:nvPr/>
        </p:nvGraphicFramePr>
        <p:xfrm>
          <a:off x="2287565" y="1509100"/>
          <a:ext cx="6132155" cy="4185529"/>
        </p:xfrm>
        <a:graphic>
          <a:graphicData uri="http://schemas.openxmlformats.org/drawingml/2006/table">
            <a:tbl>
              <a:tblPr/>
              <a:tblGrid>
                <a:gridCol w="1810573">
                  <a:extLst>
                    <a:ext uri="{9D8B030D-6E8A-4147-A177-3AD203B41FA5}">
                      <a16:colId xmlns:a16="http://schemas.microsoft.com/office/drawing/2014/main" val="3745302884"/>
                    </a:ext>
                  </a:extLst>
                </a:gridCol>
                <a:gridCol w="925109">
                  <a:extLst>
                    <a:ext uri="{9D8B030D-6E8A-4147-A177-3AD203B41FA5}">
                      <a16:colId xmlns:a16="http://schemas.microsoft.com/office/drawing/2014/main" val="109188960"/>
                    </a:ext>
                  </a:extLst>
                </a:gridCol>
                <a:gridCol w="938325">
                  <a:extLst>
                    <a:ext uri="{9D8B030D-6E8A-4147-A177-3AD203B41FA5}">
                      <a16:colId xmlns:a16="http://schemas.microsoft.com/office/drawing/2014/main" val="966623628"/>
                    </a:ext>
                  </a:extLst>
                </a:gridCol>
                <a:gridCol w="1229074">
                  <a:extLst>
                    <a:ext uri="{9D8B030D-6E8A-4147-A177-3AD203B41FA5}">
                      <a16:colId xmlns:a16="http://schemas.microsoft.com/office/drawing/2014/main" val="3911430604"/>
                    </a:ext>
                  </a:extLst>
                </a:gridCol>
                <a:gridCol w="1229074">
                  <a:extLst>
                    <a:ext uri="{9D8B030D-6E8A-4147-A177-3AD203B41FA5}">
                      <a16:colId xmlns:a16="http://schemas.microsoft.com/office/drawing/2014/main" val="1116240714"/>
                    </a:ext>
                  </a:extLst>
                </a:gridCol>
              </a:tblGrid>
              <a:tr h="159036">
                <a:tc gridSpan="5">
                  <a:txBody>
                    <a:bodyPr/>
                    <a:lstStyle/>
                    <a:p>
                      <a:pPr algn="ctr" rtl="0" fontAlgn="ctr"/>
                      <a:r>
                        <a:rPr lang="es-MX" sz="8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8430312"/>
                  </a:ext>
                </a:extLst>
              </a:tr>
              <a:tr h="159036">
                <a:tc gridSpan="5">
                  <a:txBody>
                    <a:bodyPr/>
                    <a:lstStyle/>
                    <a:p>
                      <a:pPr algn="ctr" rtl="0" fontAlgn="ctr"/>
                      <a:r>
                        <a:rPr lang="es-MX" sz="800" b="1" i="0" u="none" strike="noStrike">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20857363"/>
                  </a:ext>
                </a:extLst>
              </a:tr>
              <a:tr h="159036">
                <a:tc gridSpan="5">
                  <a:txBody>
                    <a:bodyPr/>
                    <a:lstStyle/>
                    <a:p>
                      <a:pPr algn="ctr" rtl="0" fontAlgn="ctr"/>
                      <a:r>
                        <a:rPr lang="es-MX" sz="8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94099784"/>
                  </a:ext>
                </a:extLst>
              </a:tr>
              <a:tr h="270856">
                <a:tc>
                  <a:txBody>
                    <a:bodyPr/>
                    <a:lstStyle/>
                    <a:p>
                      <a:pPr algn="ctr" rtl="0" fontAlgn="ctr"/>
                      <a:r>
                        <a:rPr lang="es-CO" sz="8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91184319"/>
                  </a:ext>
                </a:extLst>
              </a:tr>
              <a:tr h="217095">
                <a:tc rowSpan="18">
                  <a:txBody>
                    <a:bodyPr/>
                    <a:lstStyle/>
                    <a:p>
                      <a:pPr algn="ctr" rtl="0" fontAlgn="ctr"/>
                      <a:r>
                        <a:rPr lang="es-MX" sz="800" b="1"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72279592"/>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1794265"/>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8839172"/>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22570163"/>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84368881"/>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75223432"/>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29801878"/>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55271189"/>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93137821"/>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50780310"/>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3211216"/>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96842036"/>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77599269"/>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51557110"/>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96530327"/>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23-ago-24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$ 4.476.808.248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27095232"/>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$ 4.038.385.881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91577685"/>
                  </a:ext>
                </a:extLst>
              </a:tr>
              <a:tr h="17891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23-oct-24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dirty="0">
                          <a:solidFill>
                            <a:srgbClr val="203864"/>
                          </a:solidFill>
                          <a:effectLst/>
                          <a:latin typeface="Calibri" panose="020F0502020204030204" pitchFamily="34" charset="0"/>
                        </a:rPr>
                        <a:t>$ 4.494.063.039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58902675"/>
                  </a:ext>
                </a:extLst>
              </a:tr>
              <a:tr h="178915">
                <a:tc gridSpan="4">
                  <a:txBody>
                    <a:bodyPr/>
                    <a:lstStyle/>
                    <a:p>
                      <a:pPr algn="ctr" rtl="0" fontAlgn="ctr"/>
                      <a:r>
                        <a:rPr lang="es-CO" sz="9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900" b="1" i="0" u="none" strike="noStrike" dirty="0">
                          <a:solidFill>
                            <a:srgbClr val="203864"/>
                          </a:solidFill>
                          <a:effectLst/>
                          <a:latin typeface="Calibri" panose="020F0502020204030204" pitchFamily="34" charset="0"/>
                        </a:rPr>
                        <a:t>$ 197.524.957.056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50900687"/>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Octubre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1000" b="1" i="0" u="none" strike="noStrike" dirty="0">
                          <a:solidFill>
                            <a:srgbClr val="203864"/>
                          </a:solidFill>
                          <a:effectLst/>
                          <a:latin typeface="Calibri" panose="020F0502020204030204" pitchFamily="34" charset="0"/>
                        </a:rPr>
                        <a:t>AL 31 DE OCTUBRE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Octubre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670048" y="1147575"/>
          <a:ext cx="5917678" cy="5560819"/>
        </p:xfrm>
        <a:graphic>
          <a:graphicData uri="http://schemas.openxmlformats.org/drawingml/2006/table">
            <a:tbl>
              <a:tblPr/>
              <a:tblGrid>
                <a:gridCol w="1363855">
                  <a:extLst>
                    <a:ext uri="{9D8B030D-6E8A-4147-A177-3AD203B41FA5}">
                      <a16:colId xmlns:a16="http://schemas.microsoft.com/office/drawing/2014/main" val="3925368715"/>
                    </a:ext>
                  </a:extLst>
                </a:gridCol>
                <a:gridCol w="916877">
                  <a:extLst>
                    <a:ext uri="{9D8B030D-6E8A-4147-A177-3AD203B41FA5}">
                      <a16:colId xmlns:a16="http://schemas.microsoft.com/office/drawing/2014/main" val="3720536943"/>
                    </a:ext>
                  </a:extLst>
                </a:gridCol>
                <a:gridCol w="1039128">
                  <a:extLst>
                    <a:ext uri="{9D8B030D-6E8A-4147-A177-3AD203B41FA5}">
                      <a16:colId xmlns:a16="http://schemas.microsoft.com/office/drawing/2014/main" val="519814218"/>
                    </a:ext>
                  </a:extLst>
                </a:gridCol>
                <a:gridCol w="1298909">
                  <a:extLst>
                    <a:ext uri="{9D8B030D-6E8A-4147-A177-3AD203B41FA5}">
                      <a16:colId xmlns:a16="http://schemas.microsoft.com/office/drawing/2014/main" val="99722607"/>
                    </a:ext>
                  </a:extLst>
                </a:gridCol>
                <a:gridCol w="1298909">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MX" sz="1000" b="1" i="0" u="none" strike="noStrike" dirty="0">
                          <a:solidFill>
                            <a:srgbClr val="203864"/>
                          </a:solidFill>
                          <a:effectLst/>
                          <a:latin typeface="Calibri" panose="020F0502020204030204" pitchFamily="34" charset="0"/>
                        </a:rPr>
                        <a:t>AL 31 DE OCTUBRE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B71E158-CA93-AB6D-DDD2-45369AB934F4}"/>
              </a:ext>
            </a:extLst>
          </p:cNvPr>
          <p:cNvGraphicFramePr>
            <a:graphicFrameLocks noGrp="1"/>
          </p:cNvGraphicFramePr>
          <p:nvPr>
            <p:extLst>
              <p:ext uri="{D42A27DB-BD31-4B8C-83A1-F6EECF244321}">
                <p14:modId xmlns:p14="http://schemas.microsoft.com/office/powerpoint/2010/main" val="2056458900"/>
              </p:ext>
            </p:extLst>
          </p:nvPr>
        </p:nvGraphicFramePr>
        <p:xfrm>
          <a:off x="196770" y="2924959"/>
          <a:ext cx="11753970" cy="3291893"/>
        </p:xfrm>
        <a:graphic>
          <a:graphicData uri="http://schemas.openxmlformats.org/drawingml/2006/table">
            <a:tbl>
              <a:tblPr/>
              <a:tblGrid>
                <a:gridCol w="532758">
                  <a:extLst>
                    <a:ext uri="{9D8B030D-6E8A-4147-A177-3AD203B41FA5}">
                      <a16:colId xmlns:a16="http://schemas.microsoft.com/office/drawing/2014/main" val="974491226"/>
                    </a:ext>
                  </a:extLst>
                </a:gridCol>
                <a:gridCol w="818164">
                  <a:extLst>
                    <a:ext uri="{9D8B030D-6E8A-4147-A177-3AD203B41FA5}">
                      <a16:colId xmlns:a16="http://schemas.microsoft.com/office/drawing/2014/main" val="1511472296"/>
                    </a:ext>
                  </a:extLst>
                </a:gridCol>
                <a:gridCol w="535136">
                  <a:extLst>
                    <a:ext uri="{9D8B030D-6E8A-4147-A177-3AD203B41FA5}">
                      <a16:colId xmlns:a16="http://schemas.microsoft.com/office/drawing/2014/main" val="2008571323"/>
                    </a:ext>
                  </a:extLst>
                </a:gridCol>
                <a:gridCol w="135568">
                  <a:extLst>
                    <a:ext uri="{9D8B030D-6E8A-4147-A177-3AD203B41FA5}">
                      <a16:colId xmlns:a16="http://schemas.microsoft.com/office/drawing/2014/main" val="3345653206"/>
                    </a:ext>
                  </a:extLst>
                </a:gridCol>
                <a:gridCol w="535136">
                  <a:extLst>
                    <a:ext uri="{9D8B030D-6E8A-4147-A177-3AD203B41FA5}">
                      <a16:colId xmlns:a16="http://schemas.microsoft.com/office/drawing/2014/main" val="1755694828"/>
                    </a:ext>
                  </a:extLst>
                </a:gridCol>
                <a:gridCol w="799136">
                  <a:extLst>
                    <a:ext uri="{9D8B030D-6E8A-4147-A177-3AD203B41FA5}">
                      <a16:colId xmlns:a16="http://schemas.microsoft.com/office/drawing/2014/main" val="1892348110"/>
                    </a:ext>
                  </a:extLst>
                </a:gridCol>
                <a:gridCol w="535136">
                  <a:extLst>
                    <a:ext uri="{9D8B030D-6E8A-4147-A177-3AD203B41FA5}">
                      <a16:colId xmlns:a16="http://schemas.microsoft.com/office/drawing/2014/main" val="1040127052"/>
                    </a:ext>
                  </a:extLst>
                </a:gridCol>
                <a:gridCol w="135568">
                  <a:extLst>
                    <a:ext uri="{9D8B030D-6E8A-4147-A177-3AD203B41FA5}">
                      <a16:colId xmlns:a16="http://schemas.microsoft.com/office/drawing/2014/main" val="3700523585"/>
                    </a:ext>
                  </a:extLst>
                </a:gridCol>
                <a:gridCol w="535136">
                  <a:extLst>
                    <a:ext uri="{9D8B030D-6E8A-4147-A177-3AD203B41FA5}">
                      <a16:colId xmlns:a16="http://schemas.microsoft.com/office/drawing/2014/main" val="3957645971"/>
                    </a:ext>
                  </a:extLst>
                </a:gridCol>
                <a:gridCol w="734921">
                  <a:extLst>
                    <a:ext uri="{9D8B030D-6E8A-4147-A177-3AD203B41FA5}">
                      <a16:colId xmlns:a16="http://schemas.microsoft.com/office/drawing/2014/main" val="2891253419"/>
                    </a:ext>
                  </a:extLst>
                </a:gridCol>
                <a:gridCol w="535136">
                  <a:extLst>
                    <a:ext uri="{9D8B030D-6E8A-4147-A177-3AD203B41FA5}">
                      <a16:colId xmlns:a16="http://schemas.microsoft.com/office/drawing/2014/main" val="2754058982"/>
                    </a:ext>
                  </a:extLst>
                </a:gridCol>
                <a:gridCol w="135568">
                  <a:extLst>
                    <a:ext uri="{9D8B030D-6E8A-4147-A177-3AD203B41FA5}">
                      <a16:colId xmlns:a16="http://schemas.microsoft.com/office/drawing/2014/main" val="801824093"/>
                    </a:ext>
                  </a:extLst>
                </a:gridCol>
                <a:gridCol w="535136">
                  <a:extLst>
                    <a:ext uri="{9D8B030D-6E8A-4147-A177-3AD203B41FA5}">
                      <a16:colId xmlns:a16="http://schemas.microsoft.com/office/drawing/2014/main" val="2664586094"/>
                    </a:ext>
                  </a:extLst>
                </a:gridCol>
                <a:gridCol w="734921">
                  <a:extLst>
                    <a:ext uri="{9D8B030D-6E8A-4147-A177-3AD203B41FA5}">
                      <a16:colId xmlns:a16="http://schemas.microsoft.com/office/drawing/2014/main" val="2318147074"/>
                    </a:ext>
                  </a:extLst>
                </a:gridCol>
                <a:gridCol w="535136">
                  <a:extLst>
                    <a:ext uri="{9D8B030D-6E8A-4147-A177-3AD203B41FA5}">
                      <a16:colId xmlns:a16="http://schemas.microsoft.com/office/drawing/2014/main" val="3526826958"/>
                    </a:ext>
                  </a:extLst>
                </a:gridCol>
                <a:gridCol w="135568">
                  <a:extLst>
                    <a:ext uri="{9D8B030D-6E8A-4147-A177-3AD203B41FA5}">
                      <a16:colId xmlns:a16="http://schemas.microsoft.com/office/drawing/2014/main" val="201500874"/>
                    </a:ext>
                  </a:extLst>
                </a:gridCol>
                <a:gridCol w="535136">
                  <a:extLst>
                    <a:ext uri="{9D8B030D-6E8A-4147-A177-3AD203B41FA5}">
                      <a16:colId xmlns:a16="http://schemas.microsoft.com/office/drawing/2014/main" val="1704149834"/>
                    </a:ext>
                  </a:extLst>
                </a:gridCol>
                <a:gridCol w="734921">
                  <a:extLst>
                    <a:ext uri="{9D8B030D-6E8A-4147-A177-3AD203B41FA5}">
                      <a16:colId xmlns:a16="http://schemas.microsoft.com/office/drawing/2014/main" val="2097019953"/>
                    </a:ext>
                  </a:extLst>
                </a:gridCol>
                <a:gridCol w="535136">
                  <a:extLst>
                    <a:ext uri="{9D8B030D-6E8A-4147-A177-3AD203B41FA5}">
                      <a16:colId xmlns:a16="http://schemas.microsoft.com/office/drawing/2014/main" val="338113295"/>
                    </a:ext>
                  </a:extLst>
                </a:gridCol>
                <a:gridCol w="135568">
                  <a:extLst>
                    <a:ext uri="{9D8B030D-6E8A-4147-A177-3AD203B41FA5}">
                      <a16:colId xmlns:a16="http://schemas.microsoft.com/office/drawing/2014/main" val="1340117916"/>
                    </a:ext>
                  </a:extLst>
                </a:gridCol>
                <a:gridCol w="551785">
                  <a:extLst>
                    <a:ext uri="{9D8B030D-6E8A-4147-A177-3AD203B41FA5}">
                      <a16:colId xmlns:a16="http://schemas.microsoft.com/office/drawing/2014/main" val="2776749651"/>
                    </a:ext>
                  </a:extLst>
                </a:gridCol>
                <a:gridCol w="818164">
                  <a:extLst>
                    <a:ext uri="{9D8B030D-6E8A-4147-A177-3AD203B41FA5}">
                      <a16:colId xmlns:a16="http://schemas.microsoft.com/office/drawing/2014/main" val="1871830300"/>
                    </a:ext>
                  </a:extLst>
                </a:gridCol>
                <a:gridCol w="535136">
                  <a:extLst>
                    <a:ext uri="{9D8B030D-6E8A-4147-A177-3AD203B41FA5}">
                      <a16:colId xmlns:a16="http://schemas.microsoft.com/office/drawing/2014/main" val="3017520624"/>
                    </a:ext>
                  </a:extLst>
                </a:gridCol>
              </a:tblGrid>
              <a:tr h="222665">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9238740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7884087"/>
                  </a:ext>
                </a:extLst>
              </a:tr>
              <a:tr h="222665">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2319373045"/>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4312636"/>
                  </a:ext>
                </a:extLst>
              </a:tr>
              <a:tr h="222665">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171285667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18739469"/>
                  </a:ext>
                </a:extLst>
              </a:tr>
              <a:tr h="222665">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223770734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1490629"/>
                  </a:ext>
                </a:extLst>
              </a:tr>
              <a:tr h="222665">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227.043.482,46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4068068556"/>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77282468"/>
                  </a:ext>
                </a:extLst>
              </a:tr>
              <a:tr h="222665">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540068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58.699.539,90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62.294.977,69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40.586.329,60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33.501.160,83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42.646.033,09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237.728.041,11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5405879"/>
                  </a:ext>
                </a:extLst>
              </a:tr>
              <a:tr h="222665">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252.449.450,29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1277670"/>
                  </a:ext>
                </a:extLst>
              </a:tr>
              <a:tr h="397248">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707.859.101,12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159.525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749.911.918,59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1.452.580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438.154.495,68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300.364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424.327.046,25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65.252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460.856.275,31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169.910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2.781.108.836,95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  2.147.631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63597561"/>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Octubre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B1A017C2-C8DA-A0B4-D1FA-177A334BB42E}"/>
              </a:ext>
            </a:extLst>
          </p:cNvPr>
          <p:cNvGraphicFramePr>
            <a:graphicFrameLocks noGrp="1"/>
          </p:cNvGraphicFramePr>
          <p:nvPr/>
        </p:nvGraphicFramePr>
        <p:xfrm>
          <a:off x="2676667" y="1523927"/>
          <a:ext cx="5424746" cy="4415402"/>
        </p:xfrm>
        <a:graphic>
          <a:graphicData uri="http://schemas.openxmlformats.org/drawingml/2006/table">
            <a:tbl>
              <a:tblPr/>
              <a:tblGrid>
                <a:gridCol w="1250249">
                  <a:extLst>
                    <a:ext uri="{9D8B030D-6E8A-4147-A177-3AD203B41FA5}">
                      <a16:colId xmlns:a16="http://schemas.microsoft.com/office/drawing/2014/main" val="4188876874"/>
                    </a:ext>
                  </a:extLst>
                </a:gridCol>
                <a:gridCol w="840503">
                  <a:extLst>
                    <a:ext uri="{9D8B030D-6E8A-4147-A177-3AD203B41FA5}">
                      <a16:colId xmlns:a16="http://schemas.microsoft.com/office/drawing/2014/main" val="1618025984"/>
                    </a:ext>
                  </a:extLst>
                </a:gridCol>
                <a:gridCol w="952570">
                  <a:extLst>
                    <a:ext uri="{9D8B030D-6E8A-4147-A177-3AD203B41FA5}">
                      <a16:colId xmlns:a16="http://schemas.microsoft.com/office/drawing/2014/main" val="2269151088"/>
                    </a:ext>
                  </a:extLst>
                </a:gridCol>
                <a:gridCol w="1190712">
                  <a:extLst>
                    <a:ext uri="{9D8B030D-6E8A-4147-A177-3AD203B41FA5}">
                      <a16:colId xmlns:a16="http://schemas.microsoft.com/office/drawing/2014/main" val="1524039229"/>
                    </a:ext>
                  </a:extLst>
                </a:gridCol>
                <a:gridCol w="1190712">
                  <a:extLst>
                    <a:ext uri="{9D8B030D-6E8A-4147-A177-3AD203B41FA5}">
                      <a16:colId xmlns:a16="http://schemas.microsoft.com/office/drawing/2014/main" val="932966618"/>
                    </a:ext>
                  </a:extLst>
                </a:gridCol>
              </a:tblGrid>
              <a:tr h="165136">
                <a:tc gridSpan="5">
                  <a:txBody>
                    <a:bodyPr/>
                    <a:lstStyle/>
                    <a:p>
                      <a:pPr algn="ctr" rtl="0" fontAlgn="ctr"/>
                      <a:r>
                        <a:rPr lang="es-MX" sz="9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69272334"/>
                  </a:ext>
                </a:extLst>
              </a:tr>
              <a:tr h="171766">
                <a:tc gridSpan="5">
                  <a:txBody>
                    <a:bodyPr/>
                    <a:lstStyle/>
                    <a:p>
                      <a:pPr algn="ctr" rtl="0" fontAlgn="ctr"/>
                      <a:r>
                        <a:rPr lang="es-MX" sz="900" b="1" i="0" u="none" strike="noStrike">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41715685"/>
                  </a:ext>
                </a:extLst>
              </a:tr>
              <a:tr h="165136">
                <a:tc gridSpan="5">
                  <a:txBody>
                    <a:bodyPr/>
                    <a:lstStyle/>
                    <a:p>
                      <a:pPr algn="ctr" rtl="0" fontAlgn="ctr"/>
                      <a:r>
                        <a:rPr lang="es-MX" sz="9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52654390"/>
                  </a:ext>
                </a:extLst>
              </a:tr>
              <a:tr h="31882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99471547"/>
                  </a:ext>
                </a:extLst>
              </a:tr>
              <a:tr h="255539">
                <a:tc rowSpan="17">
                  <a:txBody>
                    <a:bodyPr/>
                    <a:lstStyle/>
                    <a:p>
                      <a:pPr algn="ctr" rtl="0" fontAlgn="ctr"/>
                      <a:r>
                        <a:rPr lang="it-IT" sz="900" b="1" i="0" u="none" strike="noStrike">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74442643"/>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33446801"/>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21671465"/>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87578143"/>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9605526"/>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08960809"/>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59619735"/>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61233920"/>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99236978"/>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0346089"/>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26021554"/>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80221858"/>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686839"/>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58816101"/>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$ 3.408.935.332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3838721"/>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$ 2.388.771.532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05680721"/>
                  </a:ext>
                </a:extLst>
              </a:tr>
              <a:tr h="18984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$ 3.443.892.787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36226070"/>
                  </a:ext>
                </a:extLst>
              </a:tr>
              <a:tr h="301468">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$ 142.757.880.448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98596384"/>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Octubre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626181B-4BF7-57BA-4A5F-5FAEAF302D0B}"/>
              </a:ext>
            </a:extLst>
          </p:cNvPr>
          <p:cNvGraphicFramePr>
            <a:graphicFrameLocks noGrp="1"/>
          </p:cNvGraphicFramePr>
          <p:nvPr/>
        </p:nvGraphicFramePr>
        <p:xfrm>
          <a:off x="2307705" y="1230493"/>
          <a:ext cx="6579920" cy="5401125"/>
        </p:xfrm>
        <a:graphic>
          <a:graphicData uri="http://schemas.openxmlformats.org/drawingml/2006/table">
            <a:tbl>
              <a:tblPr/>
              <a:tblGrid>
                <a:gridCol w="1530410">
                  <a:extLst>
                    <a:ext uri="{9D8B030D-6E8A-4147-A177-3AD203B41FA5}">
                      <a16:colId xmlns:a16="http://schemas.microsoft.com/office/drawing/2014/main" val="1973342008"/>
                    </a:ext>
                  </a:extLst>
                </a:gridCol>
                <a:gridCol w="1009060">
                  <a:extLst>
                    <a:ext uri="{9D8B030D-6E8A-4147-A177-3AD203B41FA5}">
                      <a16:colId xmlns:a16="http://schemas.microsoft.com/office/drawing/2014/main" val="3142950891"/>
                    </a:ext>
                  </a:extLst>
                </a:gridCol>
                <a:gridCol w="1244509">
                  <a:extLst>
                    <a:ext uri="{9D8B030D-6E8A-4147-A177-3AD203B41FA5}">
                      <a16:colId xmlns:a16="http://schemas.microsoft.com/office/drawing/2014/main" val="2519116338"/>
                    </a:ext>
                  </a:extLst>
                </a:gridCol>
                <a:gridCol w="1395867">
                  <a:extLst>
                    <a:ext uri="{9D8B030D-6E8A-4147-A177-3AD203B41FA5}">
                      <a16:colId xmlns:a16="http://schemas.microsoft.com/office/drawing/2014/main" val="1758606747"/>
                    </a:ext>
                  </a:extLst>
                </a:gridCol>
                <a:gridCol w="1400074">
                  <a:extLst>
                    <a:ext uri="{9D8B030D-6E8A-4147-A177-3AD203B41FA5}">
                      <a16:colId xmlns:a16="http://schemas.microsoft.com/office/drawing/2014/main" val="3472477590"/>
                    </a:ext>
                  </a:extLst>
                </a:gridCol>
              </a:tblGrid>
              <a:tr h="11169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9217895"/>
                  </a:ext>
                </a:extLst>
              </a:tr>
              <a:tr h="120014">
                <a:tc gridSpan="5">
                  <a:txBody>
                    <a:bodyPr/>
                    <a:lstStyle/>
                    <a:p>
                      <a:pPr algn="ctr" rtl="0" fontAlgn="ctr"/>
                      <a:r>
                        <a:rPr lang="es-MX" sz="1000" b="1" i="0" u="none" strike="noStrike" dirty="0">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0917721"/>
                  </a:ext>
                </a:extLst>
              </a:tr>
              <a:tr h="21681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82216645"/>
                  </a:ext>
                </a:extLst>
              </a:tr>
              <a:tr h="22995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9293779"/>
                  </a:ext>
                </a:extLst>
              </a:tr>
              <a:tr h="229955">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72520838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076919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6262904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827975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3530388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342655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4978980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938518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172872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154201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8273273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4181707"/>
                  </a:ext>
                </a:extLst>
              </a:tr>
              <a:tr h="1379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215303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64631745"/>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4750384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972114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$ 1.715.655.879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81049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132400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$ 1.725.380.560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3184482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5495866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78674218"/>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$ 1.768.104.162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89506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36212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817936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$ 1.680.619.105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3717021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23674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3177295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2142662"/>
                  </a:ext>
                </a:extLst>
              </a:tr>
              <a:tr h="1248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564336415"/>
                  </a:ext>
                </a:extLst>
              </a:tr>
              <a:tr h="11826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44281"/>
                  </a:ext>
                </a:extLst>
              </a:tr>
            </a:tbl>
          </a:graphicData>
        </a:graphic>
      </p:graphicFrame>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Octubre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8A697E5-8292-3EEA-442D-9B3C47C273FD}"/>
              </a:ext>
            </a:extLst>
          </p:cNvPr>
          <p:cNvGraphicFramePr>
            <a:graphicFrameLocks noGrp="1"/>
          </p:cNvGraphicFramePr>
          <p:nvPr/>
        </p:nvGraphicFramePr>
        <p:xfrm>
          <a:off x="2862489" y="1184629"/>
          <a:ext cx="5263369" cy="5481158"/>
        </p:xfrm>
        <a:graphic>
          <a:graphicData uri="http://schemas.openxmlformats.org/drawingml/2006/table">
            <a:tbl>
              <a:tblPr/>
              <a:tblGrid>
                <a:gridCol w="1224196">
                  <a:extLst>
                    <a:ext uri="{9D8B030D-6E8A-4147-A177-3AD203B41FA5}">
                      <a16:colId xmlns:a16="http://schemas.microsoft.com/office/drawing/2014/main" val="4225886339"/>
                    </a:ext>
                  </a:extLst>
                </a:gridCol>
                <a:gridCol w="807162">
                  <a:extLst>
                    <a:ext uri="{9D8B030D-6E8A-4147-A177-3AD203B41FA5}">
                      <a16:colId xmlns:a16="http://schemas.microsoft.com/office/drawing/2014/main" val="2865731860"/>
                    </a:ext>
                  </a:extLst>
                </a:gridCol>
                <a:gridCol w="995499">
                  <a:extLst>
                    <a:ext uri="{9D8B030D-6E8A-4147-A177-3AD203B41FA5}">
                      <a16:colId xmlns:a16="http://schemas.microsoft.com/office/drawing/2014/main" val="2493750064"/>
                    </a:ext>
                  </a:extLst>
                </a:gridCol>
                <a:gridCol w="1116574">
                  <a:extLst>
                    <a:ext uri="{9D8B030D-6E8A-4147-A177-3AD203B41FA5}">
                      <a16:colId xmlns:a16="http://schemas.microsoft.com/office/drawing/2014/main" val="2677256893"/>
                    </a:ext>
                  </a:extLst>
                </a:gridCol>
                <a:gridCol w="1119938">
                  <a:extLst>
                    <a:ext uri="{9D8B030D-6E8A-4147-A177-3AD203B41FA5}">
                      <a16:colId xmlns:a16="http://schemas.microsoft.com/office/drawing/2014/main" val="1227161297"/>
                    </a:ext>
                  </a:extLst>
                </a:gridCol>
              </a:tblGrid>
              <a:tr h="11724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56523459"/>
                  </a:ext>
                </a:extLst>
              </a:tr>
              <a:tr h="125978">
                <a:tc gridSpan="5">
                  <a:txBody>
                    <a:bodyPr/>
                    <a:lstStyle/>
                    <a:p>
                      <a:pPr algn="ctr" rtl="0" fontAlgn="ctr"/>
                      <a:r>
                        <a:rPr lang="es-MX" sz="1000" b="1" i="0" u="none" strike="noStrike" dirty="0">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546300"/>
                  </a:ext>
                </a:extLst>
              </a:tr>
              <a:tr h="24322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354682"/>
                  </a:ext>
                </a:extLst>
              </a:tr>
              <a:tr h="22873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3423499"/>
                  </a:ext>
                </a:extLst>
              </a:tr>
              <a:tr h="12597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$ 1.976.119.896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41335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6012056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$ 2.037.250.121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4093515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929450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$ 2.847.925.520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8658391"/>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8652426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$ 2.852.776.951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62408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9146198"/>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3662758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2112477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16328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107806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$ 2.264.863.234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613063"/>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$ 2.437.898.608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13450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$ 2.477.657.971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5724568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497502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$ 2.551.947.479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59118996"/>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$ 1.645.033.328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0345781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$ 1.790.512.338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256044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$ 1.868.938.735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89362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$ 2.519.257.113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02845150"/>
                  </a:ext>
                </a:extLst>
              </a:tr>
              <a:tr h="1172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$ 5.442.661.782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4991011"/>
                  </a:ext>
                </a:extLst>
              </a:tr>
              <a:tr h="1379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21-oct-22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$ 1.652.379.782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4431379"/>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$ 1.558.248.450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869180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$ 1.618.484.533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0955425"/>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$ 1.925.203.000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3012192"/>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$ 2.120.206.024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5898326"/>
                  </a:ext>
                </a:extLst>
              </a:tr>
              <a:tr h="20873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$ 2.014.139.531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1120438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601251"/>
                  </a:ext>
                </a:extLst>
              </a:tr>
              <a:tr h="11724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000333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Octubre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F584DA0-8F07-F94B-3DB8-8401A444D680}"/>
              </a:ext>
            </a:extLst>
          </p:cNvPr>
          <p:cNvGraphicFramePr>
            <a:graphicFrameLocks noGrp="1"/>
          </p:cNvGraphicFramePr>
          <p:nvPr/>
        </p:nvGraphicFramePr>
        <p:xfrm>
          <a:off x="2164287" y="1321411"/>
          <a:ext cx="5655115" cy="4515828"/>
        </p:xfrm>
        <a:graphic>
          <a:graphicData uri="http://schemas.openxmlformats.org/drawingml/2006/table">
            <a:tbl>
              <a:tblPr/>
              <a:tblGrid>
                <a:gridCol w="1315312">
                  <a:extLst>
                    <a:ext uri="{9D8B030D-6E8A-4147-A177-3AD203B41FA5}">
                      <a16:colId xmlns:a16="http://schemas.microsoft.com/office/drawing/2014/main" val="643075083"/>
                    </a:ext>
                  </a:extLst>
                </a:gridCol>
                <a:gridCol w="867238">
                  <a:extLst>
                    <a:ext uri="{9D8B030D-6E8A-4147-A177-3AD203B41FA5}">
                      <a16:colId xmlns:a16="http://schemas.microsoft.com/office/drawing/2014/main" val="3281091316"/>
                    </a:ext>
                  </a:extLst>
                </a:gridCol>
                <a:gridCol w="1069593">
                  <a:extLst>
                    <a:ext uri="{9D8B030D-6E8A-4147-A177-3AD203B41FA5}">
                      <a16:colId xmlns:a16="http://schemas.microsoft.com/office/drawing/2014/main" val="2184086202"/>
                    </a:ext>
                  </a:extLst>
                </a:gridCol>
                <a:gridCol w="1199679">
                  <a:extLst>
                    <a:ext uri="{9D8B030D-6E8A-4147-A177-3AD203B41FA5}">
                      <a16:colId xmlns:a16="http://schemas.microsoft.com/office/drawing/2014/main" val="2160837385"/>
                    </a:ext>
                  </a:extLst>
                </a:gridCol>
                <a:gridCol w="1203293">
                  <a:extLst>
                    <a:ext uri="{9D8B030D-6E8A-4147-A177-3AD203B41FA5}">
                      <a16:colId xmlns:a16="http://schemas.microsoft.com/office/drawing/2014/main" val="771575229"/>
                    </a:ext>
                  </a:extLst>
                </a:gridCol>
              </a:tblGrid>
              <a:tr h="172453">
                <a:tc gridSpan="5">
                  <a:txBody>
                    <a:bodyPr/>
                    <a:lstStyle/>
                    <a:p>
                      <a:pPr algn="ctr" rtl="0" fontAlgn="ctr"/>
                      <a:r>
                        <a:rPr lang="es-MX" sz="800" b="1" i="0" u="none" strike="noStrike">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97685338"/>
                  </a:ext>
                </a:extLst>
              </a:tr>
              <a:tr h="165796">
                <a:tc gridSpan="5">
                  <a:txBody>
                    <a:bodyPr/>
                    <a:lstStyle/>
                    <a:p>
                      <a:pPr algn="ctr" rtl="0" fontAlgn="ctr"/>
                      <a:r>
                        <a:rPr lang="es-MX" sz="800" b="1" i="0" u="none" strike="noStrike">
                          <a:solidFill>
                            <a:srgbClr val="203864"/>
                          </a:solidFill>
                          <a:effectLst/>
                          <a:latin typeface="Calibri" panose="020F0502020204030204" pitchFamily="34" charset="0"/>
                        </a:rPr>
                        <a:t>AL 31 DE OCTUBRE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77048773"/>
                  </a:ext>
                </a:extLst>
              </a:tr>
              <a:tr h="320096">
                <a:tc gridSpan="5">
                  <a:txBody>
                    <a:bodyPr/>
                    <a:lstStyle/>
                    <a:p>
                      <a:pPr algn="ctr" rtl="0" fontAlgn="ctr"/>
                      <a:r>
                        <a:rPr lang="es-MX" sz="8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60083849"/>
                  </a:ext>
                </a:extLst>
              </a:tr>
              <a:tr h="290446">
                <a:tc>
                  <a:txBody>
                    <a:bodyPr/>
                    <a:lstStyle/>
                    <a:p>
                      <a:pPr algn="ctr" rtl="0" fontAlgn="ctr"/>
                      <a:r>
                        <a:rPr lang="es-CO" sz="8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87486476"/>
                  </a:ext>
                </a:extLst>
              </a:tr>
              <a:tr h="190605">
                <a:tc rowSpan="18">
                  <a:txBody>
                    <a:bodyPr/>
                    <a:lstStyle/>
                    <a:p>
                      <a:pPr algn="ctr" rtl="0" fontAlgn="ctr"/>
                      <a:r>
                        <a:rPr lang="pt-BR" sz="800" b="1" i="0" u="none" strike="noStrike">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9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60890981"/>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$ 2.618.981.825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7024308"/>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$ 3.177.729.746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85621348"/>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$ 2.754.650.378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00676593"/>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$ 2.982.091.888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41761130"/>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$ 2.023.924.497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52343137"/>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$ 3.572.688.683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3935639"/>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$ 3.691.096.907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14418394"/>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$ 2.580.741.519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08619798"/>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$ 2.529.002.750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4578200"/>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$ 2.794.510.755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8063124"/>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$ 2.560.631.249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40580396"/>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$ 2.869.808.951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4932322"/>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$ 3.245.004.142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42399910"/>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18-jul-24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$ 2.652.393.241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2327918"/>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16-ago-24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$ 3.369.321.761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59870598"/>
                  </a:ext>
                </a:extLst>
              </a:tr>
              <a:tr h="190605">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18-sep-24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9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900" b="0" i="0" u="none" strike="noStrike">
                          <a:solidFill>
                            <a:srgbClr val="203864"/>
                          </a:solidFill>
                          <a:effectLst/>
                          <a:latin typeface="Calibri" panose="020F0502020204030204" pitchFamily="34" charset="0"/>
                        </a:rPr>
                        <a:t>$ 3.092.051.876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74646674"/>
                  </a:ext>
                </a:extLst>
              </a:tr>
              <a:tr h="163376">
                <a:tc vMerge="1">
                  <a:txBody>
                    <a:bodyPr/>
                    <a:lstStyle/>
                    <a:p>
                      <a:endParaRPr lang="es-CO"/>
                    </a:p>
                  </a:txBody>
                  <a:tcPr/>
                </a:tc>
                <a:tc>
                  <a:txBody>
                    <a:bodyPr/>
                    <a:lstStyle/>
                    <a:p>
                      <a:pPr algn="ctr" rtl="0" fontAlgn="ctr"/>
                      <a:r>
                        <a:rPr lang="es-CO" sz="9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17-oct-24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9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900" b="0" i="0" u="none" strike="noStrike">
                          <a:solidFill>
                            <a:srgbClr val="203864"/>
                          </a:solidFill>
                          <a:effectLst/>
                          <a:latin typeface="Calibri" panose="020F0502020204030204" pitchFamily="34" charset="0"/>
                        </a:rPr>
                        <a:t>$ 3.368.731.264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24315178"/>
                  </a:ext>
                </a:extLst>
              </a:tr>
              <a:tr h="163376">
                <a:tc gridSpan="4">
                  <a:txBody>
                    <a:bodyPr/>
                    <a:lstStyle/>
                    <a:p>
                      <a:pPr algn="ctr" rtl="0" fontAlgn="ctr"/>
                      <a:r>
                        <a:rPr lang="es-CO" sz="900" b="1" i="0" u="none" strike="noStrike">
                          <a:solidFill>
                            <a:srgbClr val="203864"/>
                          </a:solidFill>
                          <a:effectLst/>
                          <a:latin typeface="Calibri" panose="020F0502020204030204" pitchFamily="34" charset="0"/>
                        </a:rPr>
                        <a:t>TOTAL</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900" b="1" i="0" u="none" strike="noStrike" dirty="0">
                          <a:solidFill>
                            <a:srgbClr val="203864"/>
                          </a:solidFill>
                          <a:effectLst/>
                          <a:latin typeface="Calibri" panose="020F0502020204030204" pitchFamily="34" charset="0"/>
                        </a:rPr>
                        <a:t>$ 163.565.149.339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02129703"/>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Octubre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23833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0C37E1F2-3E08-9E6C-12D4-C0B7740B7361}"/>
              </a:ext>
            </a:extLst>
          </p:cNvPr>
          <p:cNvGraphicFramePr>
            <a:graphicFrameLocks/>
          </p:cNvGraphicFramePr>
          <p:nvPr/>
        </p:nvGraphicFramePr>
        <p:xfrm>
          <a:off x="1603375" y="1801640"/>
          <a:ext cx="8346383" cy="3995909"/>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Octubre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2" name="Tabla 1">
            <a:extLst>
              <a:ext uri="{FF2B5EF4-FFF2-40B4-BE49-F238E27FC236}">
                <a16:creationId xmlns:a16="http://schemas.microsoft.com/office/drawing/2014/main" id="{707FC306-0DD2-D9E5-A375-CF16BDA5EAB5}"/>
              </a:ext>
            </a:extLst>
          </p:cNvPr>
          <p:cNvGraphicFramePr>
            <a:graphicFrameLocks noGrp="1"/>
          </p:cNvGraphicFramePr>
          <p:nvPr/>
        </p:nvGraphicFramePr>
        <p:xfrm>
          <a:off x="1756372" y="2549351"/>
          <a:ext cx="8940625" cy="2381658"/>
        </p:xfrm>
        <a:graphic>
          <a:graphicData uri="http://schemas.openxmlformats.org/drawingml/2006/table">
            <a:tbl>
              <a:tblPr/>
              <a:tblGrid>
                <a:gridCol w="1573785">
                  <a:extLst>
                    <a:ext uri="{9D8B030D-6E8A-4147-A177-3AD203B41FA5}">
                      <a16:colId xmlns:a16="http://schemas.microsoft.com/office/drawing/2014/main" val="3288911337"/>
                    </a:ext>
                  </a:extLst>
                </a:gridCol>
                <a:gridCol w="1118680">
                  <a:extLst>
                    <a:ext uri="{9D8B030D-6E8A-4147-A177-3AD203B41FA5}">
                      <a16:colId xmlns:a16="http://schemas.microsoft.com/office/drawing/2014/main" val="134223159"/>
                    </a:ext>
                  </a:extLst>
                </a:gridCol>
                <a:gridCol w="1221445">
                  <a:extLst>
                    <a:ext uri="{9D8B030D-6E8A-4147-A177-3AD203B41FA5}">
                      <a16:colId xmlns:a16="http://schemas.microsoft.com/office/drawing/2014/main" val="2596580101"/>
                    </a:ext>
                  </a:extLst>
                </a:gridCol>
                <a:gridCol w="942509">
                  <a:extLst>
                    <a:ext uri="{9D8B030D-6E8A-4147-A177-3AD203B41FA5}">
                      <a16:colId xmlns:a16="http://schemas.microsoft.com/office/drawing/2014/main" val="4036770781"/>
                    </a:ext>
                  </a:extLst>
                </a:gridCol>
                <a:gridCol w="942509">
                  <a:extLst>
                    <a:ext uri="{9D8B030D-6E8A-4147-A177-3AD203B41FA5}">
                      <a16:colId xmlns:a16="http://schemas.microsoft.com/office/drawing/2014/main" val="236258821"/>
                    </a:ext>
                  </a:extLst>
                </a:gridCol>
                <a:gridCol w="942509">
                  <a:extLst>
                    <a:ext uri="{9D8B030D-6E8A-4147-A177-3AD203B41FA5}">
                      <a16:colId xmlns:a16="http://schemas.microsoft.com/office/drawing/2014/main" val="2025922936"/>
                    </a:ext>
                  </a:extLst>
                </a:gridCol>
                <a:gridCol w="1153913">
                  <a:extLst>
                    <a:ext uri="{9D8B030D-6E8A-4147-A177-3AD203B41FA5}">
                      <a16:colId xmlns:a16="http://schemas.microsoft.com/office/drawing/2014/main" val="4270457196"/>
                    </a:ext>
                  </a:extLst>
                </a:gridCol>
                <a:gridCol w="1045275">
                  <a:extLst>
                    <a:ext uri="{9D8B030D-6E8A-4147-A177-3AD203B41FA5}">
                      <a16:colId xmlns:a16="http://schemas.microsoft.com/office/drawing/2014/main" val="238852679"/>
                    </a:ext>
                  </a:extLst>
                </a:gridCol>
              </a:tblGrid>
              <a:tr h="836645">
                <a:tc>
                  <a:txBody>
                    <a:bodyPr/>
                    <a:lstStyle/>
                    <a:p>
                      <a:pPr algn="ctr" rtl="0" fontAlgn="ctr"/>
                      <a:r>
                        <a:rPr lang="es-CO" sz="11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de Pagos en octubre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Numero de asociaciones pagadas en octubre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octubre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octubre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total de Pagos efectuados al 31 de octubre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latin typeface="Calibri" panose="020F0502020204030204" pitchFamily="34" charset="0"/>
                        </a:rPr>
                        <a:t>Valor total bruto asociaciones al 31 de octubre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31 de octubre de 2024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916460383"/>
                  </a:ext>
                </a:extLst>
              </a:tr>
              <a:tr h="257243">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$ 5.179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$ 5.109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16.892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$ 262.317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$ 259.447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11598193"/>
                  </a:ext>
                </a:extLst>
              </a:tr>
              <a:tr h="257243">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$ 8.339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$ 8.227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15.770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$ 344.876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$ 337.627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900773515"/>
                  </a:ext>
                </a:extLst>
              </a:tr>
              <a:tr h="257243">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$ 4.229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13.179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$ 192.447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$ 190.383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24829976"/>
                  </a:ext>
                </a:extLst>
              </a:tr>
              <a:tr h="257243">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$ 3.779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$ 3.727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16.045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$ 143.149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$ 141.567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476064217"/>
                  </a:ext>
                </a:extLst>
              </a:tr>
              <a:tr h="257243">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359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$ 4.670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$ 4.610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13.197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$ 163.627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$ 161.805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35748068"/>
                  </a:ext>
                </a:extLst>
              </a:tr>
              <a:tr h="25724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1414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$ 26.195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$ 25.852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75.083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$ 1.106.417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$ 1.090.829</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9046827"/>
                  </a:ext>
                </a:extLst>
              </a:tr>
            </a:tbl>
          </a:graphicData>
        </a:graphic>
      </p:graphicFrame>
    </p:spTree>
  </p:cSld>
  <p:clrMapOvr>
    <a:masterClrMapping/>
  </p:clrMapOvr>
  <p:transition spd="slow"/>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23219" y="293688"/>
            <a:ext cx="89455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31 de octubre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975475" y="1782761"/>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A506912A-2234-6098-638F-53E54225CD11}"/>
              </a:ext>
            </a:extLst>
          </p:cNvPr>
          <p:cNvGraphicFramePr>
            <a:graphicFrameLocks noGrp="1"/>
          </p:cNvGraphicFramePr>
          <p:nvPr/>
        </p:nvGraphicFramePr>
        <p:xfrm>
          <a:off x="709669" y="2239964"/>
          <a:ext cx="5270500" cy="3771900"/>
        </p:xfrm>
        <a:graphic>
          <a:graphicData uri="http://schemas.openxmlformats.org/drawingml/2006/table">
            <a:tbl>
              <a:tblPr/>
              <a:tblGrid>
                <a:gridCol w="3200400">
                  <a:extLst>
                    <a:ext uri="{9D8B030D-6E8A-4147-A177-3AD203B41FA5}">
                      <a16:colId xmlns:a16="http://schemas.microsoft.com/office/drawing/2014/main" val="2327128460"/>
                    </a:ext>
                  </a:extLst>
                </a:gridCol>
                <a:gridCol w="2070100">
                  <a:extLst>
                    <a:ext uri="{9D8B030D-6E8A-4147-A177-3AD203B41FA5}">
                      <a16:colId xmlns:a16="http://schemas.microsoft.com/office/drawing/2014/main" val="3828215793"/>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VALOR A 31-OCT-2024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85764254"/>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66079202"/>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2.989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34311421"/>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1.613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78916531"/>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3.037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87269696"/>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845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49307103"/>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1.809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5629303"/>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63485686"/>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691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37679775"/>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80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61187399"/>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882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2646169"/>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402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70034344"/>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672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55798017"/>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8855879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70184911"/>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485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83197152"/>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45532815"/>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494959"/>
                  </a:ext>
                </a:extLst>
              </a:tr>
            </a:tbl>
          </a:graphicData>
        </a:graphic>
      </p:graphicFrame>
      <p:graphicFrame>
        <p:nvGraphicFramePr>
          <p:cNvPr id="4" name="Tabla 3">
            <a:extLst>
              <a:ext uri="{FF2B5EF4-FFF2-40B4-BE49-F238E27FC236}">
                <a16:creationId xmlns:a16="http://schemas.microsoft.com/office/drawing/2014/main" id="{64230C8A-607A-F734-AACE-D587D56836A3}"/>
              </a:ext>
            </a:extLst>
          </p:cNvPr>
          <p:cNvGraphicFramePr>
            <a:graphicFrameLocks noGrp="1"/>
          </p:cNvGraphicFramePr>
          <p:nvPr/>
        </p:nvGraphicFramePr>
        <p:xfrm>
          <a:off x="6935731" y="2344739"/>
          <a:ext cx="4546600" cy="3562350"/>
        </p:xfrm>
        <a:graphic>
          <a:graphicData uri="http://schemas.openxmlformats.org/drawingml/2006/table">
            <a:tbl>
              <a:tblPr/>
              <a:tblGrid>
                <a:gridCol w="2731767">
                  <a:extLst>
                    <a:ext uri="{9D8B030D-6E8A-4147-A177-3AD203B41FA5}">
                      <a16:colId xmlns:a16="http://schemas.microsoft.com/office/drawing/2014/main" val="214342979"/>
                    </a:ext>
                  </a:extLst>
                </a:gridCol>
                <a:gridCol w="1814833">
                  <a:extLst>
                    <a:ext uri="{9D8B030D-6E8A-4147-A177-3AD203B41FA5}">
                      <a16:colId xmlns:a16="http://schemas.microsoft.com/office/drawing/2014/main" val="3938039030"/>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A 31-OCT-2024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5759048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4.705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15818009"/>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1.959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8858596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3.632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7518728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206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9887621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2.988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46181958"/>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77574207"/>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411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73192642"/>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527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45251615"/>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351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94651834"/>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266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03942999"/>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256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08300999"/>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173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06520209"/>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26.652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56630960"/>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2.745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53458523"/>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1.225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64139106"/>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10453230"/>
                  </a:ext>
                </a:extLst>
              </a:tr>
            </a:tbl>
          </a:graphicData>
        </a:graphic>
      </p:graphicFrame>
    </p:spTree>
  </p:cSld>
  <p:clrMapOvr>
    <a:masterClrMapping/>
  </p:clrMapOvr>
  <p:transition spd="slow"/>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31 de octubre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475181" y="1330296"/>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4" name="Gráfico 3">
            <a:extLst>
              <a:ext uri="{FF2B5EF4-FFF2-40B4-BE49-F238E27FC236}">
                <a16:creationId xmlns:a16="http://schemas.microsoft.com/office/drawing/2014/main" id="{BCD8273A-917F-4563-90FA-AD8F80861682}"/>
              </a:ext>
            </a:extLst>
          </p:cNvPr>
          <p:cNvGraphicFramePr>
            <a:graphicFrameLocks/>
          </p:cNvGraphicFramePr>
          <p:nvPr/>
        </p:nvGraphicFramePr>
        <p:xfrm>
          <a:off x="2088354" y="1611125"/>
          <a:ext cx="8015291" cy="23289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a 4">
            <a:extLst>
              <a:ext uri="{FF2B5EF4-FFF2-40B4-BE49-F238E27FC236}">
                <a16:creationId xmlns:a16="http://schemas.microsoft.com/office/drawing/2014/main" id="{9ECCC98C-9044-EBD6-0DD5-90BE435795F1}"/>
              </a:ext>
            </a:extLst>
          </p:cNvPr>
          <p:cNvGraphicFramePr>
            <a:graphicFrameLocks noGrp="1"/>
          </p:cNvGraphicFramePr>
          <p:nvPr/>
        </p:nvGraphicFramePr>
        <p:xfrm>
          <a:off x="748325" y="4279754"/>
          <a:ext cx="10695349" cy="1920304"/>
        </p:xfrm>
        <a:graphic>
          <a:graphicData uri="http://schemas.openxmlformats.org/drawingml/2006/table">
            <a:tbl>
              <a:tblPr/>
              <a:tblGrid>
                <a:gridCol w="2727468">
                  <a:extLst>
                    <a:ext uri="{9D8B030D-6E8A-4147-A177-3AD203B41FA5}">
                      <a16:colId xmlns:a16="http://schemas.microsoft.com/office/drawing/2014/main" val="4008661385"/>
                    </a:ext>
                  </a:extLst>
                </a:gridCol>
                <a:gridCol w="3037329">
                  <a:extLst>
                    <a:ext uri="{9D8B030D-6E8A-4147-A177-3AD203B41FA5}">
                      <a16:colId xmlns:a16="http://schemas.microsoft.com/office/drawing/2014/main" val="3888010012"/>
                    </a:ext>
                  </a:extLst>
                </a:gridCol>
                <a:gridCol w="3840928">
                  <a:extLst>
                    <a:ext uri="{9D8B030D-6E8A-4147-A177-3AD203B41FA5}">
                      <a16:colId xmlns:a16="http://schemas.microsoft.com/office/drawing/2014/main" val="4026220936"/>
                    </a:ext>
                  </a:extLst>
                </a:gridCol>
                <a:gridCol w="1089624">
                  <a:extLst>
                    <a:ext uri="{9D8B030D-6E8A-4147-A177-3AD203B41FA5}">
                      <a16:colId xmlns:a16="http://schemas.microsoft.com/office/drawing/2014/main" val="2792709384"/>
                    </a:ext>
                  </a:extLst>
                </a:gridCol>
              </a:tblGrid>
              <a:tr h="240038">
                <a:tc gridSpan="4">
                  <a:txBody>
                    <a:bodyPr/>
                    <a:lstStyle/>
                    <a:p>
                      <a:pPr algn="ctr" rtl="0" fontAlgn="ctr"/>
                      <a:r>
                        <a:rPr lang="es-MX" sz="1200" b="1" i="0" u="none" strike="noStrike" dirty="0">
                          <a:solidFill>
                            <a:srgbClr val="203864"/>
                          </a:solidFill>
                          <a:effectLst/>
                          <a:latin typeface="Calibri" panose="020F0502020204030204" pitchFamily="34" charset="0"/>
                        </a:rPr>
                        <a:t> IAT GIRADO AL DISTRITO CON RENDIMIENTOS DESDE SEPTIEMBRE 2019 A OCTUBRE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05724254"/>
                  </a:ext>
                </a:extLst>
              </a:tr>
              <a:tr h="240038">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940795619"/>
                  </a:ext>
                </a:extLst>
              </a:tr>
              <a:tr h="240038">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17.594,69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67,79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17.662,48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54581128"/>
                  </a:ext>
                </a:extLst>
              </a:tr>
              <a:tr h="240038">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25.118,83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93,27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25.212,11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23829663"/>
                  </a:ext>
                </a:extLst>
              </a:tr>
              <a:tr h="240038">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15.908,81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58,40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15.967,22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66760609"/>
                  </a:ext>
                </a:extLst>
              </a:tr>
              <a:tr h="240038">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11.027,94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40,76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11.068,71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26135071"/>
                  </a:ext>
                </a:extLst>
              </a:tr>
              <a:tr h="240038">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11.434,41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40,50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11.474,91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20915906"/>
                  </a:ext>
                </a:extLst>
              </a:tr>
              <a:tr h="240038">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81.084,69</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300,73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81.385,42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848185129"/>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octubre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C88AA668-7AA9-0196-0CC3-47141999CE82}"/>
              </a:ext>
            </a:extLst>
          </p:cNvPr>
          <p:cNvGraphicFramePr>
            <a:graphicFrameLocks noGrp="1"/>
          </p:cNvGraphicFramePr>
          <p:nvPr/>
        </p:nvGraphicFramePr>
        <p:xfrm>
          <a:off x="1320800" y="1986756"/>
          <a:ext cx="9543358" cy="3333796"/>
        </p:xfrm>
        <a:graphic>
          <a:graphicData uri="http://schemas.openxmlformats.org/drawingml/2006/table">
            <a:tbl>
              <a:tblPr/>
              <a:tblGrid>
                <a:gridCol w="2677724">
                  <a:extLst>
                    <a:ext uri="{9D8B030D-6E8A-4147-A177-3AD203B41FA5}">
                      <a16:colId xmlns:a16="http://schemas.microsoft.com/office/drawing/2014/main" val="3191337912"/>
                    </a:ext>
                  </a:extLst>
                </a:gridCol>
                <a:gridCol w="2677724">
                  <a:extLst>
                    <a:ext uri="{9D8B030D-6E8A-4147-A177-3AD203B41FA5}">
                      <a16:colId xmlns:a16="http://schemas.microsoft.com/office/drawing/2014/main" val="2289937434"/>
                    </a:ext>
                  </a:extLst>
                </a:gridCol>
                <a:gridCol w="1649783">
                  <a:extLst>
                    <a:ext uri="{9D8B030D-6E8A-4147-A177-3AD203B41FA5}">
                      <a16:colId xmlns:a16="http://schemas.microsoft.com/office/drawing/2014/main" val="156372705"/>
                    </a:ext>
                  </a:extLst>
                </a:gridCol>
                <a:gridCol w="1218301">
                  <a:extLst>
                    <a:ext uri="{9D8B030D-6E8A-4147-A177-3AD203B41FA5}">
                      <a16:colId xmlns:a16="http://schemas.microsoft.com/office/drawing/2014/main" val="4136480459"/>
                    </a:ext>
                  </a:extLst>
                </a:gridCol>
                <a:gridCol w="1319826">
                  <a:extLst>
                    <a:ext uri="{9D8B030D-6E8A-4147-A177-3AD203B41FA5}">
                      <a16:colId xmlns:a16="http://schemas.microsoft.com/office/drawing/2014/main" val="3178695381"/>
                    </a:ext>
                  </a:extLst>
                </a:gridCol>
              </a:tblGrid>
              <a:tr h="338896">
                <a:tc>
                  <a:txBody>
                    <a:bodyPr/>
                    <a:lstStyle/>
                    <a:p>
                      <a:pPr algn="ctr" rtl="0" fontAlgn="ctr"/>
                      <a:r>
                        <a:rPr lang="es-CO" sz="1200" b="1" i="0" u="none" strike="noStrike">
                          <a:solidFill>
                            <a:srgbClr val="203864"/>
                          </a:solidFill>
                          <a:effectLs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998226371"/>
                  </a:ext>
                </a:extLst>
              </a:tr>
              <a:tr h="29949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394,12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dirty="0">
                          <a:solidFill>
                            <a:srgbClr val="203864"/>
                          </a:solidFill>
                          <a:effectLst/>
                          <a:latin typeface="Calibri" panose="020F0502020204030204" pitchFamily="34" charset="0"/>
                        </a:rPr>
                        <a:t>$ 1.690</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13706048"/>
                  </a:ext>
                </a:extLst>
              </a:tr>
              <a:tr h="29949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1,17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582302221"/>
                  </a:ext>
                </a:extLst>
              </a:tr>
              <a:tr h="29949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507,71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22651117"/>
                  </a:ext>
                </a:extLst>
              </a:tr>
              <a:tr h="29949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1,44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593444486"/>
                  </a:ext>
                </a:extLst>
              </a:tr>
              <a:tr h="29949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345,54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013380964"/>
                  </a:ext>
                </a:extLst>
              </a:tr>
              <a:tr h="29949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1,04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821418166"/>
                  </a:ext>
                </a:extLst>
              </a:tr>
              <a:tr h="29949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185,43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20386337"/>
                  </a:ext>
                </a:extLst>
              </a:tr>
              <a:tr h="29949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0,60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781243958"/>
                  </a:ext>
                </a:extLst>
              </a:tr>
              <a:tr h="29949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251,97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019019649"/>
                  </a:ext>
                </a:extLst>
              </a:tr>
              <a:tr h="29949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SEP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0,78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15-oct-24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38544908"/>
                  </a:ext>
                </a:extLst>
              </a:tr>
            </a:tbl>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octubre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octubre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órdenes de pago de las Subbolsas del esquema de aseo de los cinco Concesionarios.</a:t>
            </a:r>
          </a:p>
        </p:txBody>
      </p:sp>
      <p:graphicFrame>
        <p:nvGraphicFramePr>
          <p:cNvPr id="2" name="Tabla 1">
            <a:extLst>
              <a:ext uri="{FF2B5EF4-FFF2-40B4-BE49-F238E27FC236}">
                <a16:creationId xmlns:a16="http://schemas.microsoft.com/office/drawing/2014/main" id="{D807DDB0-A14F-7C5F-AC41-7F22D5289DBB}"/>
              </a:ext>
            </a:extLst>
          </p:cNvPr>
          <p:cNvGraphicFramePr>
            <a:graphicFrameLocks noGrp="1"/>
          </p:cNvGraphicFramePr>
          <p:nvPr/>
        </p:nvGraphicFramePr>
        <p:xfrm>
          <a:off x="491477" y="3197982"/>
          <a:ext cx="11150307" cy="2201599"/>
        </p:xfrm>
        <a:graphic>
          <a:graphicData uri="http://schemas.openxmlformats.org/drawingml/2006/table">
            <a:tbl>
              <a:tblPr/>
              <a:tblGrid>
                <a:gridCol w="1110624">
                  <a:extLst>
                    <a:ext uri="{9D8B030D-6E8A-4147-A177-3AD203B41FA5}">
                      <a16:colId xmlns:a16="http://schemas.microsoft.com/office/drawing/2014/main" val="367355802"/>
                    </a:ext>
                  </a:extLst>
                </a:gridCol>
                <a:gridCol w="775673">
                  <a:extLst>
                    <a:ext uri="{9D8B030D-6E8A-4147-A177-3AD203B41FA5}">
                      <a16:colId xmlns:a16="http://schemas.microsoft.com/office/drawing/2014/main" val="1853423589"/>
                    </a:ext>
                  </a:extLst>
                </a:gridCol>
                <a:gridCol w="1286913">
                  <a:extLst>
                    <a:ext uri="{9D8B030D-6E8A-4147-A177-3AD203B41FA5}">
                      <a16:colId xmlns:a16="http://schemas.microsoft.com/office/drawing/2014/main" val="1176740316"/>
                    </a:ext>
                  </a:extLst>
                </a:gridCol>
                <a:gridCol w="1527912">
                  <a:extLst>
                    <a:ext uri="{9D8B030D-6E8A-4147-A177-3AD203B41FA5}">
                      <a16:colId xmlns:a16="http://schemas.microsoft.com/office/drawing/2014/main" val="2295797968"/>
                    </a:ext>
                  </a:extLst>
                </a:gridCol>
                <a:gridCol w="1937187">
                  <a:extLst>
                    <a:ext uri="{9D8B030D-6E8A-4147-A177-3AD203B41FA5}">
                      <a16:colId xmlns:a16="http://schemas.microsoft.com/office/drawing/2014/main" val="2623018"/>
                    </a:ext>
                  </a:extLst>
                </a:gridCol>
                <a:gridCol w="1191491">
                  <a:extLst>
                    <a:ext uri="{9D8B030D-6E8A-4147-A177-3AD203B41FA5}">
                      <a16:colId xmlns:a16="http://schemas.microsoft.com/office/drawing/2014/main" val="2190598386"/>
                    </a:ext>
                  </a:extLst>
                </a:gridCol>
                <a:gridCol w="802434">
                  <a:extLst>
                    <a:ext uri="{9D8B030D-6E8A-4147-A177-3AD203B41FA5}">
                      <a16:colId xmlns:a16="http://schemas.microsoft.com/office/drawing/2014/main" val="382112486"/>
                    </a:ext>
                  </a:extLst>
                </a:gridCol>
                <a:gridCol w="1642692">
                  <a:extLst>
                    <a:ext uri="{9D8B030D-6E8A-4147-A177-3AD203B41FA5}">
                      <a16:colId xmlns:a16="http://schemas.microsoft.com/office/drawing/2014/main" val="1954269976"/>
                    </a:ext>
                  </a:extLst>
                </a:gridCol>
                <a:gridCol w="875381">
                  <a:extLst>
                    <a:ext uri="{9D8B030D-6E8A-4147-A177-3AD203B41FA5}">
                      <a16:colId xmlns:a16="http://schemas.microsoft.com/office/drawing/2014/main" val="1527351722"/>
                    </a:ext>
                  </a:extLst>
                </a:gridCol>
              </a:tblGrid>
              <a:tr h="606125">
                <a:tc>
                  <a:txBody>
                    <a:bodyPr/>
                    <a:lstStyle/>
                    <a:p>
                      <a:pPr algn="ctr" rtl="0" fontAlgn="ctr"/>
                      <a:r>
                        <a:rPr lang="es-CO" sz="1200" b="1" i="0" u="none" strike="noStrike">
                          <a:solidFill>
                            <a:srgbClr val="203764"/>
                          </a:solidFill>
                          <a:effectLst/>
                          <a:latin typeface="Calibri" panose="020F0502020204030204" pitchFamily="34" charset="0"/>
                        </a:rPr>
                        <a:t>ASE</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Factura</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Valor fact.</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Subbolsa</a:t>
                      </a:r>
                      <a:r>
                        <a:rPr lang="es-CO" sz="1200" b="0" i="0" u="none" strike="noStrike">
                          <a:solidFill>
                            <a:srgbClr val="203764"/>
                          </a:solidFill>
                          <a:effectLst/>
                          <a:latin typeface="Calibri" panose="020F0502020204030204" pitchFamily="34" charset="0"/>
                        </a:rPr>
                        <a:t>​</a:t>
                      </a:r>
                      <a:endParaRPr lang="es-CO"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a:solidFill>
                            <a:srgbClr val="203764"/>
                          </a:solidFill>
                          <a:effectLst/>
                          <a:latin typeface="Calibri" panose="020F0502020204030204" pitchFamily="34" charset="0"/>
                        </a:rPr>
                        <a:t>Recursos Disponibles:</a:t>
                      </a:r>
                      <a:br>
                        <a:rPr lang="es-MX" sz="1200" b="1" i="0" u="none" strike="noStrike">
                          <a:solidFill>
                            <a:srgbClr val="203764"/>
                          </a:solidFill>
                          <a:effectLst/>
                          <a:latin typeface="Calibri" panose="020F0502020204030204" pitchFamily="34" charset="0"/>
                        </a:rPr>
                      </a:br>
                      <a:r>
                        <a:rPr lang="es-MX" sz="1200" b="1" i="0" u="none" strike="noStrike">
                          <a:solidFill>
                            <a:srgbClr val="203764"/>
                          </a:solidFill>
                          <a:effectLst/>
                          <a:latin typeface="Calibri" panose="020F0502020204030204" pitchFamily="34" charset="0"/>
                        </a:rPr>
                        <a:t>Fecha Máxima de liberación Concesionario:</a:t>
                      </a:r>
                      <a:r>
                        <a:rPr lang="es-MX" sz="1200" b="0" i="0" u="none" strike="noStrike">
                          <a:solidFill>
                            <a:srgbClr val="203764"/>
                          </a:solidFill>
                          <a:effectLst/>
                          <a:latin typeface="Calibri" panose="020F0502020204030204" pitchFamily="34" charset="0"/>
                        </a:rPr>
                        <a:t>​</a:t>
                      </a:r>
                      <a:endParaRPr lang="es-MX"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200" b="1" i="0" u="none" strike="noStrike">
                          <a:solidFill>
                            <a:srgbClr val="203764"/>
                          </a:solidFill>
                          <a:effectLst/>
                          <a:latin typeface="Calibri" panose="020F0502020204030204" pitchFamily="34" charset="0"/>
                        </a:rPr>
                        <a:t>Fecha real de Cargue y Liberación de la OP</a:t>
                      </a:r>
                      <a:r>
                        <a:rPr lang="es-MX" sz="1200" b="0" i="0" u="none" strike="noStrike">
                          <a:solidFill>
                            <a:srgbClr val="203764"/>
                          </a:solidFill>
                          <a:effectLst/>
                          <a:latin typeface="Calibri" panose="020F0502020204030204" pitchFamily="34" charset="0"/>
                        </a:rPr>
                        <a:t>​</a:t>
                      </a:r>
                      <a:endParaRPr lang="es-MX" sz="12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20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3029628437"/>
                  </a:ext>
                </a:extLst>
              </a:tr>
              <a:tr h="735039">
                <a:tc>
                  <a:txBody>
                    <a:bodyPr/>
                    <a:lstStyle/>
                    <a:p>
                      <a:pPr algn="ctr" fontAlgn="ctr"/>
                      <a:r>
                        <a:rPr lang="es-CO" sz="11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CCAP404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 $       208.702.307,02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dirty="0">
                          <a:solidFill>
                            <a:srgbClr val="203764"/>
                          </a:solidFill>
                          <a:effectLst/>
                          <a:latin typeface="Calibri" panose="020F0502020204030204" pitchFamily="34" charset="0"/>
                        </a:rPr>
                        <a:t>INTERVENTORÍA RBL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Recursos: 17/10/2024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Liberación: 17/10/2024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 23/10/2024 01:02:27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UAESP-CPC-ASE5-5812-24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21/10/2024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UAESP-CPC-ASE5-5837-24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28/10/2024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575990586"/>
                  </a:ext>
                </a:extLst>
              </a:tr>
              <a:tr h="367520">
                <a:tc>
                  <a:txBody>
                    <a:bodyPr/>
                    <a:lstStyle/>
                    <a:p>
                      <a:pPr algn="ctr" fontAlgn="ctr"/>
                      <a:r>
                        <a:rPr lang="es-CO" sz="11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CGR-4142</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 $       855.550.472,00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dirty="0">
                          <a:solidFill>
                            <a:srgbClr val="203764"/>
                          </a:solidFill>
                          <a:effectLst/>
                          <a:latin typeface="Calibri" panose="020F0502020204030204" pitchFamily="34" charset="0"/>
                        </a:rPr>
                        <a:t>DISPOSICIÓN FINAL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Recursos: 21/10/2024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Liberación: 21/10/2024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  22/10/2024 09:02:02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UAESP-CPC-ASE5-5834-24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25/10/2024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Primer Abono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320375113"/>
                  </a:ext>
                </a:extLst>
              </a:tr>
              <a:tr h="367520">
                <a:tc>
                  <a:txBody>
                    <a:bodyPr/>
                    <a:lstStyle/>
                    <a:p>
                      <a:pPr algn="ctr" fontAlgn="ctr"/>
                      <a:r>
                        <a:rPr lang="es-CO" sz="1100" b="0" i="0" u="none" strike="noStrike">
                          <a:solidFill>
                            <a:srgbClr val="203764"/>
                          </a:solidFill>
                          <a:effectLst/>
                          <a:latin typeface="Calibri" panose="020F0502020204030204" pitchFamily="34" charset="0"/>
                        </a:rPr>
                        <a:t>BOGOTÁ LIMPIA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UT444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 $         50.629.703,36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INTERVENTORIA DF ASE 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Recursos: 22/10/2024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Liberación: 22/10/2024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  24/10/2024 10:21:09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a:solidFill>
                            <a:srgbClr val="203764"/>
                          </a:solidFill>
                          <a:effectLst/>
                          <a:latin typeface="Calibri" panose="020F0502020204030204" pitchFamily="34" charset="0"/>
                        </a:rPr>
                        <a:t>UAESP-CPC-ASE4-6299-24</a:t>
                      </a:r>
                      <a:br>
                        <a:rPr lang="es-CO" sz="1100" b="0" i="0" u="none" strike="noStrike">
                          <a:solidFill>
                            <a:srgbClr val="203764"/>
                          </a:solidFill>
                          <a:effectLst/>
                          <a:latin typeface="Calibri" panose="020F0502020204030204" pitchFamily="34" charset="0"/>
                        </a:rPr>
                      </a:br>
                      <a:r>
                        <a:rPr lang="es-CO" sz="1100" b="0" i="0" u="none" strike="noStrike">
                          <a:solidFill>
                            <a:srgbClr val="203764"/>
                          </a:solidFill>
                          <a:effectLst/>
                          <a:latin typeface="Calibri" panose="020F0502020204030204" pitchFamily="34" charset="0"/>
                        </a:rPr>
                        <a:t>31/10/2024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100" b="0" i="0" u="none" strike="noStrike" dirty="0">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505118666"/>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septiembre de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62960935-5E13-DB12-88C5-CA930B5C1762}"/>
              </a:ext>
            </a:extLst>
          </p:cNvPr>
          <p:cNvGraphicFramePr>
            <a:graphicFrameLocks noGrp="1"/>
          </p:cNvGraphicFramePr>
          <p:nvPr>
            <p:extLst>
              <p:ext uri="{D42A27DB-BD31-4B8C-83A1-F6EECF244321}">
                <p14:modId xmlns:p14="http://schemas.microsoft.com/office/powerpoint/2010/main" val="2286046483"/>
              </p:ext>
            </p:extLst>
          </p:nvPr>
        </p:nvGraphicFramePr>
        <p:xfrm>
          <a:off x="185945" y="2393198"/>
          <a:ext cx="11820109" cy="3650328"/>
        </p:xfrm>
        <a:graphic>
          <a:graphicData uri="http://schemas.openxmlformats.org/drawingml/2006/table">
            <a:tbl>
              <a:tblPr/>
              <a:tblGrid>
                <a:gridCol w="530741">
                  <a:extLst>
                    <a:ext uri="{9D8B030D-6E8A-4147-A177-3AD203B41FA5}">
                      <a16:colId xmlns:a16="http://schemas.microsoft.com/office/drawing/2014/main" val="794836464"/>
                    </a:ext>
                  </a:extLst>
                </a:gridCol>
                <a:gridCol w="815067">
                  <a:extLst>
                    <a:ext uri="{9D8B030D-6E8A-4147-A177-3AD203B41FA5}">
                      <a16:colId xmlns:a16="http://schemas.microsoft.com/office/drawing/2014/main" val="1606273239"/>
                    </a:ext>
                  </a:extLst>
                </a:gridCol>
                <a:gridCol w="533110">
                  <a:extLst>
                    <a:ext uri="{9D8B030D-6E8A-4147-A177-3AD203B41FA5}">
                      <a16:colId xmlns:a16="http://schemas.microsoft.com/office/drawing/2014/main" val="2801063285"/>
                    </a:ext>
                  </a:extLst>
                </a:gridCol>
                <a:gridCol w="135055">
                  <a:extLst>
                    <a:ext uri="{9D8B030D-6E8A-4147-A177-3AD203B41FA5}">
                      <a16:colId xmlns:a16="http://schemas.microsoft.com/office/drawing/2014/main" val="3321812260"/>
                    </a:ext>
                  </a:extLst>
                </a:gridCol>
                <a:gridCol w="533110">
                  <a:extLst>
                    <a:ext uri="{9D8B030D-6E8A-4147-A177-3AD203B41FA5}">
                      <a16:colId xmlns:a16="http://schemas.microsoft.com/office/drawing/2014/main" val="2435408245"/>
                    </a:ext>
                  </a:extLst>
                </a:gridCol>
                <a:gridCol w="796112">
                  <a:extLst>
                    <a:ext uri="{9D8B030D-6E8A-4147-A177-3AD203B41FA5}">
                      <a16:colId xmlns:a16="http://schemas.microsoft.com/office/drawing/2014/main" val="2677609987"/>
                    </a:ext>
                  </a:extLst>
                </a:gridCol>
                <a:gridCol w="533110">
                  <a:extLst>
                    <a:ext uri="{9D8B030D-6E8A-4147-A177-3AD203B41FA5}">
                      <a16:colId xmlns:a16="http://schemas.microsoft.com/office/drawing/2014/main" val="4099517128"/>
                    </a:ext>
                  </a:extLst>
                </a:gridCol>
                <a:gridCol w="135055">
                  <a:extLst>
                    <a:ext uri="{9D8B030D-6E8A-4147-A177-3AD203B41FA5}">
                      <a16:colId xmlns:a16="http://schemas.microsoft.com/office/drawing/2014/main" val="753847280"/>
                    </a:ext>
                  </a:extLst>
                </a:gridCol>
                <a:gridCol w="533110">
                  <a:extLst>
                    <a:ext uri="{9D8B030D-6E8A-4147-A177-3AD203B41FA5}">
                      <a16:colId xmlns:a16="http://schemas.microsoft.com/office/drawing/2014/main" val="3847425035"/>
                    </a:ext>
                  </a:extLst>
                </a:gridCol>
                <a:gridCol w="845811">
                  <a:extLst>
                    <a:ext uri="{9D8B030D-6E8A-4147-A177-3AD203B41FA5}">
                      <a16:colId xmlns:a16="http://schemas.microsoft.com/office/drawing/2014/main" val="3389556081"/>
                    </a:ext>
                  </a:extLst>
                </a:gridCol>
                <a:gridCol w="419438">
                  <a:extLst>
                    <a:ext uri="{9D8B030D-6E8A-4147-A177-3AD203B41FA5}">
                      <a16:colId xmlns:a16="http://schemas.microsoft.com/office/drawing/2014/main" val="3429375837"/>
                    </a:ext>
                  </a:extLst>
                </a:gridCol>
                <a:gridCol w="135055">
                  <a:extLst>
                    <a:ext uri="{9D8B030D-6E8A-4147-A177-3AD203B41FA5}">
                      <a16:colId xmlns:a16="http://schemas.microsoft.com/office/drawing/2014/main" val="2406998525"/>
                    </a:ext>
                  </a:extLst>
                </a:gridCol>
                <a:gridCol w="533110">
                  <a:extLst>
                    <a:ext uri="{9D8B030D-6E8A-4147-A177-3AD203B41FA5}">
                      <a16:colId xmlns:a16="http://schemas.microsoft.com/office/drawing/2014/main" val="1748802179"/>
                    </a:ext>
                  </a:extLst>
                </a:gridCol>
                <a:gridCol w="900854">
                  <a:extLst>
                    <a:ext uri="{9D8B030D-6E8A-4147-A177-3AD203B41FA5}">
                      <a16:colId xmlns:a16="http://schemas.microsoft.com/office/drawing/2014/main" val="3583612634"/>
                    </a:ext>
                  </a:extLst>
                </a:gridCol>
                <a:gridCol w="389146">
                  <a:extLst>
                    <a:ext uri="{9D8B030D-6E8A-4147-A177-3AD203B41FA5}">
                      <a16:colId xmlns:a16="http://schemas.microsoft.com/office/drawing/2014/main" val="3724733375"/>
                    </a:ext>
                  </a:extLst>
                </a:gridCol>
                <a:gridCol w="110304">
                  <a:extLst>
                    <a:ext uri="{9D8B030D-6E8A-4147-A177-3AD203B41FA5}">
                      <a16:colId xmlns:a16="http://schemas.microsoft.com/office/drawing/2014/main" val="1206233657"/>
                    </a:ext>
                  </a:extLst>
                </a:gridCol>
                <a:gridCol w="533110">
                  <a:extLst>
                    <a:ext uri="{9D8B030D-6E8A-4147-A177-3AD203B41FA5}">
                      <a16:colId xmlns:a16="http://schemas.microsoft.com/office/drawing/2014/main" val="2265045550"/>
                    </a:ext>
                  </a:extLst>
                </a:gridCol>
                <a:gridCol w="839783">
                  <a:extLst>
                    <a:ext uri="{9D8B030D-6E8A-4147-A177-3AD203B41FA5}">
                      <a16:colId xmlns:a16="http://schemas.microsoft.com/office/drawing/2014/main" val="3176841310"/>
                    </a:ext>
                  </a:extLst>
                </a:gridCol>
                <a:gridCol w="425466">
                  <a:extLst>
                    <a:ext uri="{9D8B030D-6E8A-4147-A177-3AD203B41FA5}">
                      <a16:colId xmlns:a16="http://schemas.microsoft.com/office/drawing/2014/main" val="2948769600"/>
                    </a:ext>
                  </a:extLst>
                </a:gridCol>
                <a:gridCol w="135055">
                  <a:extLst>
                    <a:ext uri="{9D8B030D-6E8A-4147-A177-3AD203B41FA5}">
                      <a16:colId xmlns:a16="http://schemas.microsoft.com/office/drawing/2014/main" val="2230751802"/>
                    </a:ext>
                  </a:extLst>
                </a:gridCol>
                <a:gridCol w="549696">
                  <a:extLst>
                    <a:ext uri="{9D8B030D-6E8A-4147-A177-3AD203B41FA5}">
                      <a16:colId xmlns:a16="http://schemas.microsoft.com/office/drawing/2014/main" val="3316131820"/>
                    </a:ext>
                  </a:extLst>
                </a:gridCol>
                <a:gridCol w="863726">
                  <a:extLst>
                    <a:ext uri="{9D8B030D-6E8A-4147-A177-3AD203B41FA5}">
                      <a16:colId xmlns:a16="http://schemas.microsoft.com/office/drawing/2014/main" val="1452259452"/>
                    </a:ext>
                  </a:extLst>
                </a:gridCol>
                <a:gridCol w="595085">
                  <a:extLst>
                    <a:ext uri="{9D8B030D-6E8A-4147-A177-3AD203B41FA5}">
                      <a16:colId xmlns:a16="http://schemas.microsoft.com/office/drawing/2014/main" val="797915129"/>
                    </a:ext>
                  </a:extLst>
                </a:gridCol>
              </a:tblGrid>
              <a:tr h="331848">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54696932"/>
                  </a:ext>
                </a:extLst>
              </a:tr>
              <a:tr h="331848">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10.171.542,00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11.489.925,30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7.648.399,68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5.587.994,88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7.711.384,88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42.609.246,74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62123775"/>
                  </a:ext>
                </a:extLst>
              </a:tr>
              <a:tr h="331848">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10.236.851,81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2.368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10.185.089,16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29.147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7.968.300,00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4.891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5.588.702,99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8.136.855,44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9.292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42.115.799,40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46.593</a:t>
                      </a:r>
                    </a:p>
                  </a:txBody>
                  <a:tcPr marL="0" marR="0" marT="0" marB="0" anchor="ctr">
                    <a:lnL>
                      <a:noFill/>
                    </a:lnL>
                    <a:lnR>
                      <a:noFill/>
                    </a:lnR>
                    <a:lnT>
                      <a:noFill/>
                    </a:lnT>
                    <a:lnB>
                      <a:noFill/>
                    </a:lnB>
                    <a:noFill/>
                  </a:tcPr>
                </a:tc>
                <a:extLst>
                  <a:ext uri="{0D108BD9-81ED-4DB2-BD59-A6C34878D82A}">
                    <a16:rowId xmlns:a16="http://schemas.microsoft.com/office/drawing/2014/main" val="4211494882"/>
                  </a:ext>
                </a:extLst>
              </a:tr>
              <a:tr h="331848">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10.234.629,27</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2.371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10.272.085,52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33.466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6.979.505,29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4.757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5.587.144,58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7.713.599,25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8.452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40.786.963,91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65112846"/>
                  </a:ext>
                </a:extLst>
              </a:tr>
              <a:tr h="331848">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10.258.660,82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10.898.071,83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28.522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8.432.120,14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5.298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5.585.020,90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893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7.997.707,09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8.787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43.171.580,77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45.878</a:t>
                      </a:r>
                    </a:p>
                  </a:txBody>
                  <a:tcPr marL="0" marR="0" marT="0" marB="0" anchor="ctr">
                    <a:lnL>
                      <a:noFill/>
                    </a:lnL>
                    <a:lnR>
                      <a:noFill/>
                    </a:lnR>
                    <a:lnT>
                      <a:noFill/>
                    </a:lnT>
                    <a:lnB>
                      <a:noFill/>
                    </a:lnB>
                    <a:noFill/>
                  </a:tcPr>
                </a:tc>
                <a:extLst>
                  <a:ext uri="{0D108BD9-81ED-4DB2-BD59-A6C34878D82A}">
                    <a16:rowId xmlns:a16="http://schemas.microsoft.com/office/drawing/2014/main" val="2765567013"/>
                  </a:ext>
                </a:extLst>
              </a:tr>
              <a:tr h="331848">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9.480.408,11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2.100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10.214.533,03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26.754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7.050.555,03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4.524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5.069.800,81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dirty="0">
                          <a:solidFill>
                            <a:srgbClr val="002060"/>
                          </a:solidFill>
                          <a:effectLst/>
                          <a:latin typeface="Calibri" panose="020F0502020204030204" pitchFamily="34" charset="0"/>
                        </a:rPr>
                        <a:t>805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6.337.132,31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6.720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38.152.429,29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40.903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29638794"/>
                  </a:ext>
                </a:extLst>
              </a:tr>
              <a:tr h="331848">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8.970.658,44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2.059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10.260.336,13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27.088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7.019.455,50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4.534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4.944.872,81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7.512.376,28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8.147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38.707.699,16</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42.608</a:t>
                      </a:r>
                    </a:p>
                  </a:txBody>
                  <a:tcPr marL="0" marR="0" marT="0" marB="0" anchor="ctr">
                    <a:lnL>
                      <a:noFill/>
                    </a:lnL>
                    <a:lnR>
                      <a:noFill/>
                    </a:lnR>
                    <a:lnT>
                      <a:noFill/>
                    </a:lnT>
                    <a:lnB>
                      <a:noFill/>
                    </a:lnB>
                    <a:noFill/>
                  </a:tcPr>
                </a:tc>
                <a:extLst>
                  <a:ext uri="{0D108BD9-81ED-4DB2-BD59-A6C34878D82A}">
                    <a16:rowId xmlns:a16="http://schemas.microsoft.com/office/drawing/2014/main" val="2894064748"/>
                  </a:ext>
                </a:extLst>
              </a:tr>
              <a:tr h="331848">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10.791.691,19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2.448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10.407.864,65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27.602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7.401.584,33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4.631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5.581.783,23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8.042.893,55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8.886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42.225.816,95</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44.458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39494490"/>
                  </a:ext>
                </a:extLst>
              </a:tr>
              <a:tr h="331848">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10.505.362,02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2.352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10.473.299,62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33.949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8.620.532,96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4.802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5.577.347,22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8.472.490,04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10.123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43.649.031,87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52.117</a:t>
                      </a:r>
                    </a:p>
                  </a:txBody>
                  <a:tcPr marL="0" marR="0" marT="0" marB="0" anchor="ctr">
                    <a:lnL>
                      <a:noFill/>
                    </a:lnL>
                    <a:lnR>
                      <a:noFill/>
                    </a:lnR>
                    <a:lnT>
                      <a:noFill/>
                    </a:lnT>
                    <a:lnB>
                      <a:noFill/>
                    </a:lnB>
                    <a:noFill/>
                  </a:tcPr>
                </a:tc>
                <a:extLst>
                  <a:ext uri="{0D108BD9-81ED-4DB2-BD59-A6C34878D82A}">
                    <a16:rowId xmlns:a16="http://schemas.microsoft.com/office/drawing/2014/main" val="2919036490"/>
                  </a:ext>
                </a:extLst>
              </a:tr>
              <a:tr h="331848">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10.438.085,83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2.352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10.583.717,00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31.568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8.959.155,95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4.969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5.577.347,22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8.468.831,42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9.793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44.027.137,42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49.573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10320232"/>
                  </a:ext>
                </a:extLst>
              </a:tr>
              <a:tr h="331848">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91.087.889,49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20.795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94.784.922,24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266.009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70.079.608,87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43.679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49.100.014,65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70.393.270,27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78.639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375.445.705,52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latin typeface="Calibri" panose="020F0502020204030204" pitchFamily="34" charset="0"/>
                        </a:rPr>
                        <a:t>416.957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668292331"/>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Octubre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323006" y="5483005"/>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95301" y="1572883"/>
          <a:ext cx="8451005" cy="3921624"/>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7868">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217868">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217868">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549404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Jun-24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Jul-24</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91990123"/>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Ago-24</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7210032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kern="1200" dirty="0">
                          <a:solidFill>
                            <a:srgbClr val="203864"/>
                          </a:solidFill>
                          <a:effectLst/>
                          <a:latin typeface="Calibri" panose="020F0502020204030204" pitchFamily="34" charset="0"/>
                          <a:ea typeface="+mn-ea"/>
                          <a:cs typeface="+mn-cs"/>
                        </a:rPr>
                        <a:t>Sep-24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3641028"/>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0</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7</a:t>
                      </a: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1</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1</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74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octubre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12FE7D4-48AC-DC2E-B640-CB71546FCE48}"/>
              </a:ext>
            </a:extLst>
          </p:cNvPr>
          <p:cNvGraphicFramePr>
            <a:graphicFrameLocks noGrp="1"/>
          </p:cNvGraphicFramePr>
          <p:nvPr/>
        </p:nvGraphicFramePr>
        <p:xfrm>
          <a:off x="950343" y="1713482"/>
          <a:ext cx="10291313" cy="4488912"/>
        </p:xfrm>
        <a:graphic>
          <a:graphicData uri="http://schemas.openxmlformats.org/drawingml/2006/table">
            <a:tbl>
              <a:tblPr/>
              <a:tblGrid>
                <a:gridCol w="1146441">
                  <a:extLst>
                    <a:ext uri="{9D8B030D-6E8A-4147-A177-3AD203B41FA5}">
                      <a16:colId xmlns:a16="http://schemas.microsoft.com/office/drawing/2014/main" val="1029731489"/>
                    </a:ext>
                  </a:extLst>
                </a:gridCol>
                <a:gridCol w="746520">
                  <a:extLst>
                    <a:ext uri="{9D8B030D-6E8A-4147-A177-3AD203B41FA5}">
                      <a16:colId xmlns:a16="http://schemas.microsoft.com/office/drawing/2014/main" val="476807592"/>
                    </a:ext>
                  </a:extLst>
                </a:gridCol>
                <a:gridCol w="8398352">
                  <a:extLst>
                    <a:ext uri="{9D8B030D-6E8A-4147-A177-3AD203B41FA5}">
                      <a16:colId xmlns:a16="http://schemas.microsoft.com/office/drawing/2014/main" val="3707276024"/>
                    </a:ext>
                  </a:extLst>
                </a:gridCol>
              </a:tblGrid>
              <a:tr h="186649">
                <a:tc>
                  <a:txBody>
                    <a:bodyPr/>
                    <a:lstStyle/>
                    <a:p>
                      <a:pPr algn="ctr" rtl="0" fontAlgn="ctr"/>
                      <a:r>
                        <a:rPr lang="es-CO" sz="1200" b="1" i="0" u="none" strike="noStrike">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718977246"/>
                  </a:ext>
                </a:extLst>
              </a:tr>
              <a:tr h="581387">
                <a:tc rowSpan="9">
                  <a:txBody>
                    <a:bodyPr/>
                    <a:lstStyle/>
                    <a:p>
                      <a:pPr algn="ctr" rtl="0" fontAlgn="ctr"/>
                      <a:r>
                        <a:rPr lang="es-CO" sz="1200" b="0" i="0" u="none" strike="noStrike">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3">
                  <a:txBody>
                    <a:bodyPr/>
                    <a:lstStyle/>
                    <a:p>
                      <a:pPr algn="ctr" rtl="0" fontAlgn="ctr"/>
                      <a:r>
                        <a:rPr lang="es-CO" sz="1200" b="0" i="0" u="none" strike="noStrike" dirty="0">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JULIO 2024: </a:t>
                      </a:r>
                      <a:r>
                        <a:rPr lang="es-MX" sz="1200" b="0" i="0" u="none" strike="noStrike" dirty="0">
                          <a:solidFill>
                            <a:srgbClr val="203764"/>
                          </a:solidFill>
                          <a:effectLst/>
                          <a:latin typeface="Calibri" panose="020F0502020204030204" pitchFamily="34" charset="0"/>
                        </a:rPr>
                        <a:t>El balance se aprobó el 30/08/2024  y  fue pagado el 15/10/2024,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17/10/2024.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35716457"/>
                  </a:ext>
                </a:extLst>
              </a:tr>
              <a:tr h="58138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AGOSTO 2024: </a:t>
                      </a:r>
                      <a:r>
                        <a:rPr lang="es-MX" sz="1200" b="0" i="0" u="none" strike="noStrike" dirty="0">
                          <a:solidFill>
                            <a:srgbClr val="203764"/>
                          </a:solidFill>
                          <a:effectLst/>
                          <a:latin typeface="Calibri" panose="020F0502020204030204" pitchFamily="34" charset="0"/>
                        </a:rPr>
                        <a:t> El balance </a:t>
                      </a:r>
                      <a:r>
                        <a:rPr lang="es-MX" sz="1200" b="0" i="0" u="none" strike="noStrike" dirty="0" err="1">
                          <a:solidFill>
                            <a:srgbClr val="203764"/>
                          </a:solidFill>
                          <a:effectLst/>
                          <a:latin typeface="Calibri" panose="020F0502020204030204" pitchFamily="34" charset="0"/>
                        </a:rPr>
                        <a:t>fué</a:t>
                      </a:r>
                      <a:r>
                        <a:rPr lang="es-MX" sz="1200" b="0" i="0" u="none" strike="noStrike" dirty="0">
                          <a:solidFill>
                            <a:srgbClr val="203764"/>
                          </a:solidFill>
                          <a:effectLst/>
                          <a:latin typeface="Calibri" panose="020F0502020204030204" pitchFamily="34" charset="0"/>
                        </a:rPr>
                        <a:t> aprobado el 02/10/2024 y  fue pagado el 21/10/2024,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23/10/2024.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01973941"/>
                  </a:ext>
                </a:extLst>
              </a:tr>
              <a:tr h="348832">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SEPTIEMBRE 2024: </a:t>
                      </a:r>
                      <a:r>
                        <a:rPr lang="es-MX" sz="1200" b="0" i="0" u="none" strike="noStrike">
                          <a:solidFill>
                            <a:srgbClr val="203764"/>
                          </a:solidFill>
                          <a:effectLst/>
                          <a:latin typeface="Calibri" panose="020F0502020204030204" pitchFamily="34" charset="0"/>
                        </a:rPr>
                        <a:t>El balance fue aprobado el 02/10/2024 y se encuentra pendiente de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18023182"/>
                  </a:ext>
                </a:extLst>
              </a:tr>
              <a:tr h="581387">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IV BIMESTRE 2024: </a:t>
                      </a:r>
                      <a:r>
                        <a:rPr lang="es-MX" sz="1200" b="0" i="0" u="none" strike="noStrike" dirty="0">
                          <a:solidFill>
                            <a:srgbClr val="203764"/>
                          </a:solidFill>
                          <a:effectLst/>
                          <a:latin typeface="Calibri" panose="020F0502020204030204" pitchFamily="34" charset="0"/>
                        </a:rPr>
                        <a:t> El balance fue aprobado el 09/10/2024 y fue pagado el 21/10/2024,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23/10/2024.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0130409"/>
                  </a:ext>
                </a:extLst>
              </a:tr>
              <a:tr h="348832">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AGOSTO 2024: </a:t>
                      </a:r>
                      <a:r>
                        <a:rPr lang="es-MX" sz="1200" b="0" i="0" u="none" strike="noStrike">
                          <a:solidFill>
                            <a:srgbClr val="203764"/>
                          </a:solidFill>
                          <a:effectLst/>
                          <a:latin typeface="Calibri" panose="020F0502020204030204" pitchFamily="34" charset="0"/>
                        </a:rPr>
                        <a:t> El balance fue aprobado el 02/10/2024 y se encuentra pendiente de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80440950"/>
                  </a:ext>
                </a:extLst>
              </a:tr>
              <a:tr h="348832">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SEPTIEMBRE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48005131"/>
                  </a:ext>
                </a:extLst>
              </a:tr>
              <a:tr h="581387">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IV BIMESTRE 2024: </a:t>
                      </a:r>
                      <a:r>
                        <a:rPr lang="es-MX" sz="1200" b="0" i="0" u="none" strike="noStrike" dirty="0">
                          <a:solidFill>
                            <a:srgbClr val="203764"/>
                          </a:solidFill>
                          <a:effectLst/>
                          <a:latin typeface="Calibri" panose="020F0502020204030204" pitchFamily="34" charset="0"/>
                        </a:rPr>
                        <a:t>El balance fue aprobado el 02/10/2024 y  fue pagado el 21/10/2024,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30/10/2024.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14265390"/>
                  </a:ext>
                </a:extLst>
              </a:tr>
              <a:tr h="581387">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AGOSTO 2024: </a:t>
                      </a:r>
                      <a:r>
                        <a:rPr lang="es-MX" sz="1200" b="0" i="0" u="none" strike="noStrike" dirty="0">
                          <a:solidFill>
                            <a:srgbClr val="203764"/>
                          </a:solidFill>
                          <a:effectLst/>
                          <a:latin typeface="Calibri" panose="020F0502020204030204" pitchFamily="34" charset="0"/>
                        </a:rPr>
                        <a:t>El balance fue aprobado el 02/10/2024 y  fue pagado el 21/10/2024,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30/10/2024.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71941773"/>
                  </a:ext>
                </a:extLst>
              </a:tr>
              <a:tr h="348832">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SEPTIEMBRE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87580078"/>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octubre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9"/>
          <a:ext cx="10682039" cy="3171886"/>
        </p:xfrm>
        <a:graphic>
          <a:graphicData uri="http://schemas.openxmlformats.org/drawingml/2006/table">
            <a:tbl>
              <a:tblPr/>
              <a:tblGrid>
                <a:gridCol w="1603045">
                  <a:extLst>
                    <a:ext uri="{9D8B030D-6E8A-4147-A177-3AD203B41FA5}">
                      <a16:colId xmlns:a16="http://schemas.microsoft.com/office/drawing/2014/main" val="3389405581"/>
                    </a:ext>
                  </a:extLst>
                </a:gridCol>
                <a:gridCol w="1349220">
                  <a:extLst>
                    <a:ext uri="{9D8B030D-6E8A-4147-A177-3AD203B41FA5}">
                      <a16:colId xmlns:a16="http://schemas.microsoft.com/office/drawing/2014/main" val="2882434122"/>
                    </a:ext>
                  </a:extLst>
                </a:gridCol>
                <a:gridCol w="7729774">
                  <a:extLst>
                    <a:ext uri="{9D8B030D-6E8A-4147-A177-3AD203B41FA5}">
                      <a16:colId xmlns:a16="http://schemas.microsoft.com/office/drawing/2014/main" val="2657212240"/>
                    </a:ext>
                  </a:extLst>
                </a:gridCol>
              </a:tblGrid>
              <a:tr h="323716">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634377">
                <a:tc>
                  <a:txBody>
                    <a:bodyPr/>
                    <a:lstStyle/>
                    <a:p>
                      <a:pPr algn="ctr" rtl="0" fontAlgn="ctr"/>
                      <a:r>
                        <a:rPr lang="es-CO" sz="1200" b="1"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el giro realizado por la Fiduciaria en septiembre 2024</a:t>
                      </a:r>
                      <a:r>
                        <a:rPr lang="es-MX" sz="1200" b="0" i="0" u="none" strike="noStrike" kern="1200" dirty="0">
                          <a:solidFill>
                            <a:srgbClr val="203764"/>
                          </a:solidFill>
                          <a:effectLst/>
                          <a:latin typeface="Calibri" panose="020F0502020204030204" pitchFamily="34" charset="0"/>
                          <a:ea typeface="+mn-ea"/>
                          <a:cs typeface="+mn-cs"/>
                        </a:rPr>
                        <a:t>, el cual fue acorde </a:t>
                      </a:r>
                      <a:r>
                        <a:rPr lang="es-MX" sz="1200" b="0" i="0" u="none" strike="noStrike" dirty="0">
                          <a:solidFill>
                            <a:srgbClr val="203764"/>
                          </a:solidFill>
                          <a:effectLst/>
                          <a:latin typeface="Calibri" panose="020F0502020204030204" pitchFamily="34" charset="0"/>
                        </a:rPr>
                        <a:t>con las remuneraciones del mes de agosto de 2024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945039">
                <a:tc>
                  <a:txBody>
                    <a:bodyPr/>
                    <a:lstStyle/>
                    <a:p>
                      <a:pPr algn="ctr" rtl="0" fontAlgn="ctr"/>
                      <a:r>
                        <a:rPr lang="es-CO" sz="1200" b="1"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presentó los informes de aprovechamiento con el análisis de liquidación y pagos correspondientes a los comités de conciliación de cuentas que los Concesionarios realizaron en septiembre 2024, y tiene en revisión la información de los comités de aprovechamiento realizados en octubre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34377">
                <a:tc>
                  <a:txBody>
                    <a:bodyPr/>
                    <a:lstStyle/>
                    <a:p>
                      <a:pPr algn="ctr" rtl="0" fontAlgn="ctr"/>
                      <a:r>
                        <a:rPr lang="es-CO" sz="1200" b="1"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al corte 31 de octubre de 2024 se pagaron las facturas del servicio de agosto de 2024 y que los recursos eran insuficientes para el pago de las facturas del servicio de septiembre de 2024 a excepción de la factura del ASE1 que fue pagada el 30 de octubre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34377">
                <a:tc>
                  <a:txBody>
                    <a:bodyPr/>
                    <a:lstStyle/>
                    <a:p>
                      <a:pPr algn="ctr" rtl="0" fontAlgn="ctr"/>
                      <a:r>
                        <a:rPr lang="es-CO" sz="1200" b="1"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evidenció que los Concesionarios realizaron de manera oportuna el pago a Proceraseo S.A.S de las facturas del servicio de septiembre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8287486" y="1333664"/>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450592" y="5277604"/>
            <a:ext cx="824788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6CDAD197-3E8E-1ED7-D9CB-477B9767027C}"/>
              </a:ext>
            </a:extLst>
          </p:cNvPr>
          <p:cNvGraphicFramePr>
            <a:graphicFrameLocks noGrp="1"/>
          </p:cNvGraphicFramePr>
          <p:nvPr/>
        </p:nvGraphicFramePr>
        <p:xfrm>
          <a:off x="2708228" y="1721546"/>
          <a:ext cx="7990251" cy="2991068"/>
        </p:xfrm>
        <a:graphic>
          <a:graphicData uri="http://schemas.openxmlformats.org/drawingml/2006/table">
            <a:tbl>
              <a:tblPr/>
              <a:tblGrid>
                <a:gridCol w="858837">
                  <a:extLst>
                    <a:ext uri="{9D8B030D-6E8A-4147-A177-3AD203B41FA5}">
                      <a16:colId xmlns:a16="http://schemas.microsoft.com/office/drawing/2014/main" val="1109794615"/>
                    </a:ext>
                  </a:extLst>
                </a:gridCol>
                <a:gridCol w="2706986">
                  <a:extLst>
                    <a:ext uri="{9D8B030D-6E8A-4147-A177-3AD203B41FA5}">
                      <a16:colId xmlns:a16="http://schemas.microsoft.com/office/drawing/2014/main" val="2690606177"/>
                    </a:ext>
                  </a:extLst>
                </a:gridCol>
                <a:gridCol w="1104082">
                  <a:extLst>
                    <a:ext uri="{9D8B030D-6E8A-4147-A177-3AD203B41FA5}">
                      <a16:colId xmlns:a16="http://schemas.microsoft.com/office/drawing/2014/main" val="1512947600"/>
                    </a:ext>
                  </a:extLst>
                </a:gridCol>
                <a:gridCol w="1113922">
                  <a:extLst>
                    <a:ext uri="{9D8B030D-6E8A-4147-A177-3AD203B41FA5}">
                      <a16:colId xmlns:a16="http://schemas.microsoft.com/office/drawing/2014/main" val="3697009888"/>
                    </a:ext>
                  </a:extLst>
                </a:gridCol>
                <a:gridCol w="1445957">
                  <a:extLst>
                    <a:ext uri="{9D8B030D-6E8A-4147-A177-3AD203B41FA5}">
                      <a16:colId xmlns:a16="http://schemas.microsoft.com/office/drawing/2014/main" val="2626099109"/>
                    </a:ext>
                  </a:extLst>
                </a:gridCol>
                <a:gridCol w="760467">
                  <a:extLst>
                    <a:ext uri="{9D8B030D-6E8A-4147-A177-3AD203B41FA5}">
                      <a16:colId xmlns:a16="http://schemas.microsoft.com/office/drawing/2014/main" val="157838627"/>
                    </a:ext>
                  </a:extLst>
                </a:gridCol>
              </a:tblGrid>
              <a:tr h="314552">
                <a:tc gridSpan="5">
                  <a:txBody>
                    <a:bodyPr/>
                    <a:lstStyle/>
                    <a:p>
                      <a:pPr algn="ctr" rtl="0" fontAlgn="b"/>
                      <a:r>
                        <a:rPr lang="es-MX" sz="1200" b="1" i="0" u="none" strike="noStrike">
                          <a:solidFill>
                            <a:srgbClr val="203864"/>
                          </a:solidFill>
                          <a:effectLs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40666851"/>
                  </a:ext>
                </a:extLst>
              </a:tr>
              <a:tr h="576679">
                <a:tc>
                  <a:txBody>
                    <a:bodyPr/>
                    <a:lstStyle/>
                    <a:p>
                      <a:pPr algn="ctr" rtl="0" fontAlgn="ctr"/>
                      <a:r>
                        <a:rPr lang="es-CO" sz="1100" b="1" i="0" u="none" strike="noStrike">
                          <a:solidFill>
                            <a:srgbClr val="203864"/>
                          </a:solidFill>
                          <a:effectLs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969717023"/>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$ 44.511,35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-$ 9.511,35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852638786"/>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$ 31.901,02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$ 27.675,98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6864708"/>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dirty="0">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$ 23.870,75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$ 10.129,25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91580471"/>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dirty="0">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$ 21.110,80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-$ 2.390,80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49974325"/>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dirty="0">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$ 24.822,81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$ 2.177,19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79070952"/>
                  </a:ext>
                </a:extLst>
              </a:tr>
              <a:tr h="262127">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83905073"/>
                  </a:ext>
                </a:extLst>
              </a:tr>
              <a:tr h="288339">
                <a:tc gridSpan="2">
                  <a:txBody>
                    <a:bodyPr/>
                    <a:lstStyle/>
                    <a:p>
                      <a:pPr algn="ctr" rtl="0" fontAlgn="b"/>
                      <a:r>
                        <a:rPr lang="es-MX" sz="1100" b="1" i="0" u="none" strike="noStrike" dirty="0">
                          <a:solidFill>
                            <a:srgbClr val="203864"/>
                          </a:solidFill>
                          <a:effectLst/>
                          <a:latin typeface="Calibri" panose="020F0502020204030204" pitchFamily="34" charset="0"/>
                        </a:rPr>
                        <a:t>TOTAL EJECUCION DE RECURSOS PROPIOS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dirty="0">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$ 146.217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$ 28.080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83,89%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85204400"/>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C3BB0AAF-D5D4-ED87-4024-17E33A65033F}"/>
              </a:ext>
            </a:extLst>
          </p:cNvPr>
          <p:cNvGraphicFramePr>
            <a:graphicFrameLocks noGrp="1"/>
          </p:cNvGraphicFramePr>
          <p:nvPr/>
        </p:nvGraphicFramePr>
        <p:xfrm>
          <a:off x="2625874" y="1363209"/>
          <a:ext cx="8482728" cy="5019487"/>
        </p:xfrm>
        <a:graphic>
          <a:graphicData uri="http://schemas.openxmlformats.org/drawingml/2006/table">
            <a:tbl>
              <a:tblPr/>
              <a:tblGrid>
                <a:gridCol w="1310917">
                  <a:extLst>
                    <a:ext uri="{9D8B030D-6E8A-4147-A177-3AD203B41FA5}">
                      <a16:colId xmlns:a16="http://schemas.microsoft.com/office/drawing/2014/main" val="3796299425"/>
                    </a:ext>
                  </a:extLst>
                </a:gridCol>
                <a:gridCol w="1201674">
                  <a:extLst>
                    <a:ext uri="{9D8B030D-6E8A-4147-A177-3AD203B41FA5}">
                      <a16:colId xmlns:a16="http://schemas.microsoft.com/office/drawing/2014/main" val="697679435"/>
                    </a:ext>
                  </a:extLst>
                </a:gridCol>
                <a:gridCol w="1059658">
                  <a:extLst>
                    <a:ext uri="{9D8B030D-6E8A-4147-A177-3AD203B41FA5}">
                      <a16:colId xmlns:a16="http://schemas.microsoft.com/office/drawing/2014/main" val="2100679261"/>
                    </a:ext>
                  </a:extLst>
                </a:gridCol>
                <a:gridCol w="852096">
                  <a:extLst>
                    <a:ext uri="{9D8B030D-6E8A-4147-A177-3AD203B41FA5}">
                      <a16:colId xmlns:a16="http://schemas.microsoft.com/office/drawing/2014/main" val="197549712"/>
                    </a:ext>
                  </a:extLst>
                </a:gridCol>
                <a:gridCol w="1106086">
                  <a:extLst>
                    <a:ext uri="{9D8B030D-6E8A-4147-A177-3AD203B41FA5}">
                      <a16:colId xmlns:a16="http://schemas.microsoft.com/office/drawing/2014/main" val="677719333"/>
                    </a:ext>
                  </a:extLst>
                </a:gridCol>
                <a:gridCol w="581720">
                  <a:extLst>
                    <a:ext uri="{9D8B030D-6E8A-4147-A177-3AD203B41FA5}">
                      <a16:colId xmlns:a16="http://schemas.microsoft.com/office/drawing/2014/main" val="3147562324"/>
                    </a:ext>
                  </a:extLst>
                </a:gridCol>
                <a:gridCol w="939491">
                  <a:extLst>
                    <a:ext uri="{9D8B030D-6E8A-4147-A177-3AD203B41FA5}">
                      <a16:colId xmlns:a16="http://schemas.microsoft.com/office/drawing/2014/main" val="2442763440"/>
                    </a:ext>
                  </a:extLst>
                </a:gridCol>
                <a:gridCol w="644535">
                  <a:extLst>
                    <a:ext uri="{9D8B030D-6E8A-4147-A177-3AD203B41FA5}">
                      <a16:colId xmlns:a16="http://schemas.microsoft.com/office/drawing/2014/main" val="4091701026"/>
                    </a:ext>
                  </a:extLst>
                </a:gridCol>
                <a:gridCol w="786551">
                  <a:extLst>
                    <a:ext uri="{9D8B030D-6E8A-4147-A177-3AD203B41FA5}">
                      <a16:colId xmlns:a16="http://schemas.microsoft.com/office/drawing/2014/main" val="4183969965"/>
                    </a:ext>
                  </a:extLst>
                </a:gridCol>
              </a:tblGrid>
              <a:tr h="151850">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62735152"/>
                  </a:ext>
                </a:extLst>
              </a:tr>
              <a:tr h="455549">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119379515"/>
                  </a:ext>
                </a:extLst>
              </a:tr>
              <a:tr h="151850">
                <a:tc>
                  <a:txBody>
                    <a:bodyPr/>
                    <a:lstStyle/>
                    <a:p>
                      <a:pPr algn="ctr" rtl="0" fontAlgn="ctr"/>
                      <a:r>
                        <a:rPr lang="es-CO" sz="9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$ 71.337,87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666028056"/>
                  </a:ext>
                </a:extLst>
              </a:tr>
              <a:tr h="151850">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$ 29.871,16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58467138"/>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15900359"/>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8318586"/>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47064886"/>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81140656"/>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11619759"/>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01529314"/>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29318340"/>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39883499"/>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42591483"/>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63224383"/>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71631780"/>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84378021"/>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54349498"/>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93471810"/>
                  </a:ext>
                </a:extLst>
              </a:tr>
              <a:tr h="160288">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6908171"/>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07050172"/>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94188325"/>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$ 2.412,24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71995291"/>
                  </a:ext>
                </a:extLst>
              </a:tr>
              <a:tr h="151850">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11492581"/>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81180412"/>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65783866"/>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66084631"/>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44975787"/>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80363758"/>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24465760"/>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05722400"/>
                  </a:ext>
                </a:extLst>
              </a:tr>
              <a:tr h="151850">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65050839"/>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B80FA10-1AD3-677A-E7B9-CD6B634C2D4F}"/>
              </a:ext>
            </a:extLst>
          </p:cNvPr>
          <p:cNvGraphicFramePr>
            <a:graphicFrameLocks noGrp="1"/>
          </p:cNvGraphicFramePr>
          <p:nvPr/>
        </p:nvGraphicFramePr>
        <p:xfrm>
          <a:off x="2815240" y="2026066"/>
          <a:ext cx="8813199" cy="3667125"/>
        </p:xfrm>
        <a:graphic>
          <a:graphicData uri="http://schemas.openxmlformats.org/drawingml/2006/table">
            <a:tbl>
              <a:tblPr/>
              <a:tblGrid>
                <a:gridCol w="1361988">
                  <a:extLst>
                    <a:ext uri="{9D8B030D-6E8A-4147-A177-3AD203B41FA5}">
                      <a16:colId xmlns:a16="http://schemas.microsoft.com/office/drawing/2014/main" val="3571475951"/>
                    </a:ext>
                  </a:extLst>
                </a:gridCol>
                <a:gridCol w="1248489">
                  <a:extLst>
                    <a:ext uri="{9D8B030D-6E8A-4147-A177-3AD203B41FA5}">
                      <a16:colId xmlns:a16="http://schemas.microsoft.com/office/drawing/2014/main" val="314278170"/>
                    </a:ext>
                  </a:extLst>
                </a:gridCol>
                <a:gridCol w="1100941">
                  <a:extLst>
                    <a:ext uri="{9D8B030D-6E8A-4147-A177-3AD203B41FA5}">
                      <a16:colId xmlns:a16="http://schemas.microsoft.com/office/drawing/2014/main" val="3971764065"/>
                    </a:ext>
                  </a:extLst>
                </a:gridCol>
                <a:gridCol w="885293">
                  <a:extLst>
                    <a:ext uri="{9D8B030D-6E8A-4147-A177-3AD203B41FA5}">
                      <a16:colId xmlns:a16="http://schemas.microsoft.com/office/drawing/2014/main" val="3259608553"/>
                    </a:ext>
                  </a:extLst>
                </a:gridCol>
                <a:gridCol w="1149177">
                  <a:extLst>
                    <a:ext uri="{9D8B030D-6E8A-4147-A177-3AD203B41FA5}">
                      <a16:colId xmlns:a16="http://schemas.microsoft.com/office/drawing/2014/main" val="3061955676"/>
                    </a:ext>
                  </a:extLst>
                </a:gridCol>
                <a:gridCol w="604382">
                  <a:extLst>
                    <a:ext uri="{9D8B030D-6E8A-4147-A177-3AD203B41FA5}">
                      <a16:colId xmlns:a16="http://schemas.microsoft.com/office/drawing/2014/main" val="1690308369"/>
                    </a:ext>
                  </a:extLst>
                </a:gridCol>
                <a:gridCol w="976092">
                  <a:extLst>
                    <a:ext uri="{9D8B030D-6E8A-4147-A177-3AD203B41FA5}">
                      <a16:colId xmlns:a16="http://schemas.microsoft.com/office/drawing/2014/main" val="1376689506"/>
                    </a:ext>
                  </a:extLst>
                </a:gridCol>
                <a:gridCol w="669645">
                  <a:extLst>
                    <a:ext uri="{9D8B030D-6E8A-4147-A177-3AD203B41FA5}">
                      <a16:colId xmlns:a16="http://schemas.microsoft.com/office/drawing/2014/main" val="800207928"/>
                    </a:ext>
                  </a:extLst>
                </a:gridCol>
                <a:gridCol w="817192">
                  <a:extLst>
                    <a:ext uri="{9D8B030D-6E8A-4147-A177-3AD203B41FA5}">
                      <a16:colId xmlns:a16="http://schemas.microsoft.com/office/drawing/2014/main" val="1595444907"/>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24980313"/>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8028107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5223475"/>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4586048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02504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6239839"/>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1424221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58269008"/>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367615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5221448"/>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0640581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031213"/>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8131828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5148977"/>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3589570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56385147"/>
                  </a:ext>
                </a:extLst>
              </a:tr>
              <a:tr h="161925">
                <a:tc>
                  <a:txBody>
                    <a:bodyPr/>
                    <a:lstStyle/>
                    <a:p>
                      <a:pPr algn="l" rtl="0" fontAlgn="ctr"/>
                      <a:r>
                        <a:rPr lang="es-CO" sz="1000" b="1" i="0" u="none" strike="noStrike">
                          <a:solidFill>
                            <a:srgbClr val="203764"/>
                          </a:solidFill>
                          <a:effectLst/>
                          <a:latin typeface="Calibri" panose="020F0502020204030204" pitchFamily="34" charset="0"/>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6510729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4461244"/>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97B7BB94-43E5-4F3C-7796-10858172F53D}"/>
              </a:ext>
            </a:extLst>
          </p:cNvPr>
          <p:cNvGraphicFramePr>
            <a:graphicFrameLocks noGrp="1"/>
          </p:cNvGraphicFramePr>
          <p:nvPr/>
        </p:nvGraphicFramePr>
        <p:xfrm>
          <a:off x="2571750" y="1607257"/>
          <a:ext cx="9244283" cy="4699000"/>
        </p:xfrm>
        <a:graphic>
          <a:graphicData uri="http://schemas.openxmlformats.org/drawingml/2006/table">
            <a:tbl>
              <a:tblPr/>
              <a:tblGrid>
                <a:gridCol w="1428608">
                  <a:extLst>
                    <a:ext uri="{9D8B030D-6E8A-4147-A177-3AD203B41FA5}">
                      <a16:colId xmlns:a16="http://schemas.microsoft.com/office/drawing/2014/main" val="4199266126"/>
                    </a:ext>
                  </a:extLst>
                </a:gridCol>
                <a:gridCol w="1309557">
                  <a:extLst>
                    <a:ext uri="{9D8B030D-6E8A-4147-A177-3AD203B41FA5}">
                      <a16:colId xmlns:a16="http://schemas.microsoft.com/office/drawing/2014/main" val="1742320102"/>
                    </a:ext>
                  </a:extLst>
                </a:gridCol>
                <a:gridCol w="1154792">
                  <a:extLst>
                    <a:ext uri="{9D8B030D-6E8A-4147-A177-3AD203B41FA5}">
                      <a16:colId xmlns:a16="http://schemas.microsoft.com/office/drawing/2014/main" val="2017348566"/>
                    </a:ext>
                  </a:extLst>
                </a:gridCol>
                <a:gridCol w="928595">
                  <a:extLst>
                    <a:ext uri="{9D8B030D-6E8A-4147-A177-3AD203B41FA5}">
                      <a16:colId xmlns:a16="http://schemas.microsoft.com/office/drawing/2014/main" val="2620469418"/>
                    </a:ext>
                  </a:extLst>
                </a:gridCol>
                <a:gridCol w="1205388">
                  <a:extLst>
                    <a:ext uri="{9D8B030D-6E8A-4147-A177-3AD203B41FA5}">
                      <a16:colId xmlns:a16="http://schemas.microsoft.com/office/drawing/2014/main" val="3745516226"/>
                    </a:ext>
                  </a:extLst>
                </a:gridCol>
                <a:gridCol w="633945">
                  <a:extLst>
                    <a:ext uri="{9D8B030D-6E8A-4147-A177-3AD203B41FA5}">
                      <a16:colId xmlns:a16="http://schemas.microsoft.com/office/drawing/2014/main" val="2097773500"/>
                    </a:ext>
                  </a:extLst>
                </a:gridCol>
                <a:gridCol w="1023835">
                  <a:extLst>
                    <a:ext uri="{9D8B030D-6E8A-4147-A177-3AD203B41FA5}">
                      <a16:colId xmlns:a16="http://schemas.microsoft.com/office/drawing/2014/main" val="2083466570"/>
                    </a:ext>
                  </a:extLst>
                </a:gridCol>
                <a:gridCol w="702399">
                  <a:extLst>
                    <a:ext uri="{9D8B030D-6E8A-4147-A177-3AD203B41FA5}">
                      <a16:colId xmlns:a16="http://schemas.microsoft.com/office/drawing/2014/main" val="2696576885"/>
                    </a:ext>
                  </a:extLst>
                </a:gridCol>
                <a:gridCol w="857164">
                  <a:extLst>
                    <a:ext uri="{9D8B030D-6E8A-4147-A177-3AD203B41FA5}">
                      <a16:colId xmlns:a16="http://schemas.microsoft.com/office/drawing/2014/main" val="2662600355"/>
                    </a:ext>
                  </a:extLst>
                </a:gridCol>
              </a:tblGrid>
              <a:tr h="142394">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90028273"/>
                  </a:ext>
                </a:extLst>
              </a:tr>
              <a:tr h="427181">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825424180"/>
                  </a:ext>
                </a:extLst>
              </a:tr>
              <a:tr h="142394">
                <a:tc>
                  <a:txBody>
                    <a:bodyPr/>
                    <a:lstStyle/>
                    <a:p>
                      <a:pPr algn="ctr" rtl="0" fontAlgn="ctr"/>
                      <a:r>
                        <a:rPr lang="es-CO" sz="9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$ 103.454,63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973450951"/>
                  </a:ext>
                </a:extLst>
              </a:tr>
              <a:tr h="142394">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$ 80.127,44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3225002"/>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42653940"/>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91454338"/>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37635824"/>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40118329"/>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18387949"/>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70298195"/>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17898754"/>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78046779"/>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10809269"/>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2029175"/>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19424590"/>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86756776"/>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19230040"/>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3529914"/>
                  </a:ext>
                </a:extLst>
              </a:tr>
              <a:tr h="284787">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87678397"/>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52992165"/>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$ 2.138,18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$ 4.758,66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51386705"/>
                  </a:ext>
                </a:extLst>
              </a:tr>
              <a:tr h="142394">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93257434"/>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62204820"/>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01130891"/>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16759858"/>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3122348"/>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03478119"/>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8784535"/>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75030085"/>
                  </a:ext>
                </a:extLst>
              </a:tr>
              <a:tr h="142394">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7240993"/>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2348AA15-DC14-7395-A7EE-B30DDF00F7D3}"/>
              </a:ext>
            </a:extLst>
          </p:cNvPr>
          <p:cNvGraphicFramePr>
            <a:graphicFrameLocks noGrp="1"/>
          </p:cNvGraphicFramePr>
          <p:nvPr/>
        </p:nvGraphicFramePr>
        <p:xfrm>
          <a:off x="2720600" y="2026066"/>
          <a:ext cx="9217548" cy="2105025"/>
        </p:xfrm>
        <a:graphic>
          <a:graphicData uri="http://schemas.openxmlformats.org/drawingml/2006/table">
            <a:tbl>
              <a:tblPr/>
              <a:tblGrid>
                <a:gridCol w="1424476">
                  <a:extLst>
                    <a:ext uri="{9D8B030D-6E8A-4147-A177-3AD203B41FA5}">
                      <a16:colId xmlns:a16="http://schemas.microsoft.com/office/drawing/2014/main" val="197297253"/>
                    </a:ext>
                  </a:extLst>
                </a:gridCol>
                <a:gridCol w="1305769">
                  <a:extLst>
                    <a:ext uri="{9D8B030D-6E8A-4147-A177-3AD203B41FA5}">
                      <a16:colId xmlns:a16="http://schemas.microsoft.com/office/drawing/2014/main" val="166086526"/>
                    </a:ext>
                  </a:extLst>
                </a:gridCol>
                <a:gridCol w="1151452">
                  <a:extLst>
                    <a:ext uri="{9D8B030D-6E8A-4147-A177-3AD203B41FA5}">
                      <a16:colId xmlns:a16="http://schemas.microsoft.com/office/drawing/2014/main" val="2092070230"/>
                    </a:ext>
                  </a:extLst>
                </a:gridCol>
                <a:gridCol w="925909">
                  <a:extLst>
                    <a:ext uri="{9D8B030D-6E8A-4147-A177-3AD203B41FA5}">
                      <a16:colId xmlns:a16="http://schemas.microsoft.com/office/drawing/2014/main" val="3038744348"/>
                    </a:ext>
                  </a:extLst>
                </a:gridCol>
                <a:gridCol w="1201902">
                  <a:extLst>
                    <a:ext uri="{9D8B030D-6E8A-4147-A177-3AD203B41FA5}">
                      <a16:colId xmlns:a16="http://schemas.microsoft.com/office/drawing/2014/main" val="1481610584"/>
                    </a:ext>
                  </a:extLst>
                </a:gridCol>
                <a:gridCol w="632112">
                  <a:extLst>
                    <a:ext uri="{9D8B030D-6E8A-4147-A177-3AD203B41FA5}">
                      <a16:colId xmlns:a16="http://schemas.microsoft.com/office/drawing/2014/main" val="1491294202"/>
                    </a:ext>
                  </a:extLst>
                </a:gridCol>
                <a:gridCol w="1020875">
                  <a:extLst>
                    <a:ext uri="{9D8B030D-6E8A-4147-A177-3AD203B41FA5}">
                      <a16:colId xmlns:a16="http://schemas.microsoft.com/office/drawing/2014/main" val="680808047"/>
                    </a:ext>
                  </a:extLst>
                </a:gridCol>
                <a:gridCol w="700368">
                  <a:extLst>
                    <a:ext uri="{9D8B030D-6E8A-4147-A177-3AD203B41FA5}">
                      <a16:colId xmlns:a16="http://schemas.microsoft.com/office/drawing/2014/main" val="116635385"/>
                    </a:ext>
                  </a:extLst>
                </a:gridCol>
                <a:gridCol w="854685">
                  <a:extLst>
                    <a:ext uri="{9D8B030D-6E8A-4147-A177-3AD203B41FA5}">
                      <a16:colId xmlns:a16="http://schemas.microsoft.com/office/drawing/2014/main" val="792442665"/>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550903686"/>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88639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25435522"/>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8772611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78712675"/>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1547257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01609113"/>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7984733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80596196"/>
                  </a:ext>
                </a:extLst>
              </a:tr>
              <a:tr h="161925">
                <a:tc>
                  <a:txBody>
                    <a:bodyPr/>
                    <a:lstStyle/>
                    <a:p>
                      <a:pPr algn="l" rtl="0" fontAlgn="ctr"/>
                      <a:r>
                        <a:rPr lang="es-CO" sz="1000" b="1" i="0" u="none" strike="noStrike">
                          <a:solidFill>
                            <a:srgbClr val="203764"/>
                          </a:solidFill>
                          <a:effectLst/>
                          <a:latin typeface="Calibri" panose="020F0502020204030204" pitchFamily="34" charset="0"/>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352182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0249151"/>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F008C589-7242-186A-16AB-798B11DC5392}"/>
              </a:ext>
            </a:extLst>
          </p:cNvPr>
          <p:cNvGraphicFramePr>
            <a:graphicFrameLocks noGrp="1"/>
          </p:cNvGraphicFramePr>
          <p:nvPr/>
        </p:nvGraphicFramePr>
        <p:xfrm>
          <a:off x="2571750" y="1394011"/>
          <a:ext cx="9144001" cy="4834764"/>
        </p:xfrm>
        <a:graphic>
          <a:graphicData uri="http://schemas.openxmlformats.org/drawingml/2006/table">
            <a:tbl>
              <a:tblPr/>
              <a:tblGrid>
                <a:gridCol w="1413111">
                  <a:extLst>
                    <a:ext uri="{9D8B030D-6E8A-4147-A177-3AD203B41FA5}">
                      <a16:colId xmlns:a16="http://schemas.microsoft.com/office/drawing/2014/main" val="1549779690"/>
                    </a:ext>
                  </a:extLst>
                </a:gridCol>
                <a:gridCol w="1295350">
                  <a:extLst>
                    <a:ext uri="{9D8B030D-6E8A-4147-A177-3AD203B41FA5}">
                      <a16:colId xmlns:a16="http://schemas.microsoft.com/office/drawing/2014/main" val="3521515233"/>
                    </a:ext>
                  </a:extLst>
                </a:gridCol>
                <a:gridCol w="1142265">
                  <a:extLst>
                    <a:ext uri="{9D8B030D-6E8A-4147-A177-3AD203B41FA5}">
                      <a16:colId xmlns:a16="http://schemas.microsoft.com/office/drawing/2014/main" val="1650267799"/>
                    </a:ext>
                  </a:extLst>
                </a:gridCol>
                <a:gridCol w="918522">
                  <a:extLst>
                    <a:ext uri="{9D8B030D-6E8A-4147-A177-3AD203B41FA5}">
                      <a16:colId xmlns:a16="http://schemas.microsoft.com/office/drawing/2014/main" val="3080246435"/>
                    </a:ext>
                  </a:extLst>
                </a:gridCol>
                <a:gridCol w="1192312">
                  <a:extLst>
                    <a:ext uri="{9D8B030D-6E8A-4147-A177-3AD203B41FA5}">
                      <a16:colId xmlns:a16="http://schemas.microsoft.com/office/drawing/2014/main" val="2108182159"/>
                    </a:ext>
                  </a:extLst>
                </a:gridCol>
                <a:gridCol w="627068">
                  <a:extLst>
                    <a:ext uri="{9D8B030D-6E8A-4147-A177-3AD203B41FA5}">
                      <a16:colId xmlns:a16="http://schemas.microsoft.com/office/drawing/2014/main" val="477473596"/>
                    </a:ext>
                  </a:extLst>
                </a:gridCol>
                <a:gridCol w="1012728">
                  <a:extLst>
                    <a:ext uri="{9D8B030D-6E8A-4147-A177-3AD203B41FA5}">
                      <a16:colId xmlns:a16="http://schemas.microsoft.com/office/drawing/2014/main" val="2862834598"/>
                    </a:ext>
                  </a:extLst>
                </a:gridCol>
                <a:gridCol w="694779">
                  <a:extLst>
                    <a:ext uri="{9D8B030D-6E8A-4147-A177-3AD203B41FA5}">
                      <a16:colId xmlns:a16="http://schemas.microsoft.com/office/drawing/2014/main" val="3910052989"/>
                    </a:ext>
                  </a:extLst>
                </a:gridCol>
                <a:gridCol w="847866">
                  <a:extLst>
                    <a:ext uri="{9D8B030D-6E8A-4147-A177-3AD203B41FA5}">
                      <a16:colId xmlns:a16="http://schemas.microsoft.com/office/drawing/2014/main" val="3017405588"/>
                    </a:ext>
                  </a:extLst>
                </a:gridCol>
              </a:tblGrid>
              <a:tr h="146508">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53449530"/>
                  </a:ext>
                </a:extLst>
              </a:tr>
              <a:tr h="439524">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149948150"/>
                  </a:ext>
                </a:extLst>
              </a:tr>
              <a:tr h="146508">
                <a:tc>
                  <a:txBody>
                    <a:bodyPr/>
                    <a:lstStyle/>
                    <a:p>
                      <a:pPr algn="ctr" rtl="0" fontAlgn="ctr"/>
                      <a:r>
                        <a:rPr lang="es-CO" sz="9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dirty="0">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$ 52.885,35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87078240"/>
                  </a:ext>
                </a:extLst>
              </a:tr>
              <a:tr h="146508">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$ 31.775,47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5773913"/>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15193258"/>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56680439"/>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43080391"/>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01897"/>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20480661"/>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24454184"/>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83910766"/>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69460862"/>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54539494"/>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8289363"/>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63394710"/>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4753880"/>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4773866"/>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42235564"/>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62695899"/>
                  </a:ext>
                </a:extLst>
              </a:tr>
              <a:tr h="293016">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4193482"/>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$ 970,10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$ 1.671,59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9743877"/>
                  </a:ext>
                </a:extLst>
              </a:tr>
              <a:tr h="146508">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83613686"/>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55502916"/>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84987375"/>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64496274"/>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12399947"/>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30019417"/>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66907172"/>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57769243"/>
                  </a:ext>
                </a:extLst>
              </a:tr>
              <a:tr h="146508">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$ 281,88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$ 178,81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3928807"/>
                  </a:ext>
                </a:extLst>
              </a:tr>
            </a:tbl>
          </a:graphicData>
        </a:graphic>
      </p:graphicFrame>
    </p:spTree>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E7BEAC6C-4A9D-7872-F8B6-34F364F17B16}"/>
              </a:ext>
            </a:extLst>
          </p:cNvPr>
          <p:cNvGraphicFramePr>
            <a:graphicFrameLocks noGrp="1"/>
          </p:cNvGraphicFramePr>
          <p:nvPr/>
        </p:nvGraphicFramePr>
        <p:xfrm>
          <a:off x="2685782" y="1992308"/>
          <a:ext cx="9231195" cy="2428875"/>
        </p:xfrm>
        <a:graphic>
          <a:graphicData uri="http://schemas.openxmlformats.org/drawingml/2006/table">
            <a:tbl>
              <a:tblPr/>
              <a:tblGrid>
                <a:gridCol w="1426585">
                  <a:extLst>
                    <a:ext uri="{9D8B030D-6E8A-4147-A177-3AD203B41FA5}">
                      <a16:colId xmlns:a16="http://schemas.microsoft.com/office/drawing/2014/main" val="2851933512"/>
                    </a:ext>
                  </a:extLst>
                </a:gridCol>
                <a:gridCol w="1307703">
                  <a:extLst>
                    <a:ext uri="{9D8B030D-6E8A-4147-A177-3AD203B41FA5}">
                      <a16:colId xmlns:a16="http://schemas.microsoft.com/office/drawing/2014/main" val="1282130313"/>
                    </a:ext>
                  </a:extLst>
                </a:gridCol>
                <a:gridCol w="1153156">
                  <a:extLst>
                    <a:ext uri="{9D8B030D-6E8A-4147-A177-3AD203B41FA5}">
                      <a16:colId xmlns:a16="http://schemas.microsoft.com/office/drawing/2014/main" val="1052415645"/>
                    </a:ext>
                  </a:extLst>
                </a:gridCol>
                <a:gridCol w="927280">
                  <a:extLst>
                    <a:ext uri="{9D8B030D-6E8A-4147-A177-3AD203B41FA5}">
                      <a16:colId xmlns:a16="http://schemas.microsoft.com/office/drawing/2014/main" val="3187484748"/>
                    </a:ext>
                  </a:extLst>
                </a:gridCol>
                <a:gridCol w="1203681">
                  <a:extLst>
                    <a:ext uri="{9D8B030D-6E8A-4147-A177-3AD203B41FA5}">
                      <a16:colId xmlns:a16="http://schemas.microsoft.com/office/drawing/2014/main" val="4046503051"/>
                    </a:ext>
                  </a:extLst>
                </a:gridCol>
                <a:gridCol w="633048">
                  <a:extLst>
                    <a:ext uri="{9D8B030D-6E8A-4147-A177-3AD203B41FA5}">
                      <a16:colId xmlns:a16="http://schemas.microsoft.com/office/drawing/2014/main" val="1997080743"/>
                    </a:ext>
                  </a:extLst>
                </a:gridCol>
                <a:gridCol w="1022386">
                  <a:extLst>
                    <a:ext uri="{9D8B030D-6E8A-4147-A177-3AD203B41FA5}">
                      <a16:colId xmlns:a16="http://schemas.microsoft.com/office/drawing/2014/main" val="954051447"/>
                    </a:ext>
                  </a:extLst>
                </a:gridCol>
                <a:gridCol w="701405">
                  <a:extLst>
                    <a:ext uri="{9D8B030D-6E8A-4147-A177-3AD203B41FA5}">
                      <a16:colId xmlns:a16="http://schemas.microsoft.com/office/drawing/2014/main" val="4135907103"/>
                    </a:ext>
                  </a:extLst>
                </a:gridCol>
                <a:gridCol w="855951">
                  <a:extLst>
                    <a:ext uri="{9D8B030D-6E8A-4147-A177-3AD203B41FA5}">
                      <a16:colId xmlns:a16="http://schemas.microsoft.com/office/drawing/2014/main" val="2940610075"/>
                    </a:ext>
                  </a:extLst>
                </a:gridCol>
              </a:tblGrid>
              <a:tr h="16192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30267482"/>
                  </a:ext>
                </a:extLst>
              </a:tr>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37737613"/>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49667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6274801"/>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6584262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3508792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1616701"/>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4375955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64597482"/>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9443586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2014802"/>
                  </a:ext>
                </a:extLst>
              </a:tr>
              <a:tr h="161925">
                <a:tc>
                  <a:txBody>
                    <a:bodyPr/>
                    <a:lstStyle/>
                    <a:p>
                      <a:pPr algn="l" rtl="0" fontAlgn="ctr"/>
                      <a:r>
                        <a:rPr lang="es-CO" sz="1000" b="1" i="0" u="none" strike="noStrike">
                          <a:solidFill>
                            <a:srgbClr val="203764"/>
                          </a:solidFill>
                          <a:effectLst/>
                          <a:latin typeface="Calibri" panose="020F0502020204030204" pitchFamily="34" charset="0"/>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3518593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9961459"/>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2CBA67-A5A7-2EFF-CFAE-6F89AE864E20}"/>
              </a:ext>
            </a:extLst>
          </p:cNvPr>
          <p:cNvGraphicFramePr>
            <a:graphicFrameLocks noGrp="1"/>
          </p:cNvGraphicFramePr>
          <p:nvPr>
            <p:extLst>
              <p:ext uri="{D42A27DB-BD31-4B8C-83A1-F6EECF244321}">
                <p14:modId xmlns:p14="http://schemas.microsoft.com/office/powerpoint/2010/main" val="394266988"/>
              </p:ext>
            </p:extLst>
          </p:nvPr>
        </p:nvGraphicFramePr>
        <p:xfrm>
          <a:off x="398564" y="2619750"/>
          <a:ext cx="11315016" cy="3238873"/>
        </p:xfrm>
        <a:graphic>
          <a:graphicData uri="http://schemas.openxmlformats.org/drawingml/2006/table">
            <a:tbl>
              <a:tblPr/>
              <a:tblGrid>
                <a:gridCol w="787131">
                  <a:extLst>
                    <a:ext uri="{9D8B030D-6E8A-4147-A177-3AD203B41FA5}">
                      <a16:colId xmlns:a16="http://schemas.microsoft.com/office/drawing/2014/main" val="386379439"/>
                    </a:ext>
                  </a:extLst>
                </a:gridCol>
                <a:gridCol w="918321">
                  <a:extLst>
                    <a:ext uri="{9D8B030D-6E8A-4147-A177-3AD203B41FA5}">
                      <a16:colId xmlns:a16="http://schemas.microsoft.com/office/drawing/2014/main" val="316122509"/>
                    </a:ext>
                  </a:extLst>
                </a:gridCol>
                <a:gridCol w="183664">
                  <a:extLst>
                    <a:ext uri="{9D8B030D-6E8A-4147-A177-3AD203B41FA5}">
                      <a16:colId xmlns:a16="http://schemas.microsoft.com/office/drawing/2014/main" val="960093476"/>
                    </a:ext>
                  </a:extLst>
                </a:gridCol>
                <a:gridCol w="787131">
                  <a:extLst>
                    <a:ext uri="{9D8B030D-6E8A-4147-A177-3AD203B41FA5}">
                      <a16:colId xmlns:a16="http://schemas.microsoft.com/office/drawing/2014/main" val="902181199"/>
                    </a:ext>
                  </a:extLst>
                </a:gridCol>
                <a:gridCol w="1036390">
                  <a:extLst>
                    <a:ext uri="{9D8B030D-6E8A-4147-A177-3AD203B41FA5}">
                      <a16:colId xmlns:a16="http://schemas.microsoft.com/office/drawing/2014/main" val="3629791974"/>
                    </a:ext>
                  </a:extLst>
                </a:gridCol>
                <a:gridCol w="183664">
                  <a:extLst>
                    <a:ext uri="{9D8B030D-6E8A-4147-A177-3AD203B41FA5}">
                      <a16:colId xmlns:a16="http://schemas.microsoft.com/office/drawing/2014/main" val="862675787"/>
                    </a:ext>
                  </a:extLst>
                </a:gridCol>
                <a:gridCol w="787131">
                  <a:extLst>
                    <a:ext uri="{9D8B030D-6E8A-4147-A177-3AD203B41FA5}">
                      <a16:colId xmlns:a16="http://schemas.microsoft.com/office/drawing/2014/main" val="1540098125"/>
                    </a:ext>
                  </a:extLst>
                </a:gridCol>
                <a:gridCol w="918321">
                  <a:extLst>
                    <a:ext uri="{9D8B030D-6E8A-4147-A177-3AD203B41FA5}">
                      <a16:colId xmlns:a16="http://schemas.microsoft.com/office/drawing/2014/main" val="2849347932"/>
                    </a:ext>
                  </a:extLst>
                </a:gridCol>
                <a:gridCol w="183664">
                  <a:extLst>
                    <a:ext uri="{9D8B030D-6E8A-4147-A177-3AD203B41FA5}">
                      <a16:colId xmlns:a16="http://schemas.microsoft.com/office/drawing/2014/main" val="2558572032"/>
                    </a:ext>
                  </a:extLst>
                </a:gridCol>
                <a:gridCol w="787131">
                  <a:extLst>
                    <a:ext uri="{9D8B030D-6E8A-4147-A177-3AD203B41FA5}">
                      <a16:colId xmlns:a16="http://schemas.microsoft.com/office/drawing/2014/main" val="2816669450"/>
                    </a:ext>
                  </a:extLst>
                </a:gridCol>
                <a:gridCol w="895364">
                  <a:extLst>
                    <a:ext uri="{9D8B030D-6E8A-4147-A177-3AD203B41FA5}">
                      <a16:colId xmlns:a16="http://schemas.microsoft.com/office/drawing/2014/main" val="3895804985"/>
                    </a:ext>
                  </a:extLst>
                </a:gridCol>
                <a:gridCol w="183664">
                  <a:extLst>
                    <a:ext uri="{9D8B030D-6E8A-4147-A177-3AD203B41FA5}">
                      <a16:colId xmlns:a16="http://schemas.microsoft.com/office/drawing/2014/main" val="3532312268"/>
                    </a:ext>
                  </a:extLst>
                </a:gridCol>
                <a:gridCol w="787131">
                  <a:extLst>
                    <a:ext uri="{9D8B030D-6E8A-4147-A177-3AD203B41FA5}">
                      <a16:colId xmlns:a16="http://schemas.microsoft.com/office/drawing/2014/main" val="4075461262"/>
                    </a:ext>
                  </a:extLst>
                </a:gridCol>
                <a:gridCol w="931439">
                  <a:extLst>
                    <a:ext uri="{9D8B030D-6E8A-4147-A177-3AD203B41FA5}">
                      <a16:colId xmlns:a16="http://schemas.microsoft.com/office/drawing/2014/main" val="3937904717"/>
                    </a:ext>
                  </a:extLst>
                </a:gridCol>
                <a:gridCol w="183664">
                  <a:extLst>
                    <a:ext uri="{9D8B030D-6E8A-4147-A177-3AD203B41FA5}">
                      <a16:colId xmlns:a16="http://schemas.microsoft.com/office/drawing/2014/main" val="3370859803"/>
                    </a:ext>
                  </a:extLst>
                </a:gridCol>
                <a:gridCol w="787131">
                  <a:extLst>
                    <a:ext uri="{9D8B030D-6E8A-4147-A177-3AD203B41FA5}">
                      <a16:colId xmlns:a16="http://schemas.microsoft.com/office/drawing/2014/main" val="1138314076"/>
                    </a:ext>
                  </a:extLst>
                </a:gridCol>
                <a:gridCol w="974075">
                  <a:extLst>
                    <a:ext uri="{9D8B030D-6E8A-4147-A177-3AD203B41FA5}">
                      <a16:colId xmlns:a16="http://schemas.microsoft.com/office/drawing/2014/main" val="2768271856"/>
                    </a:ext>
                  </a:extLst>
                </a:gridCol>
              </a:tblGrid>
              <a:tr h="439714">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8098405"/>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64287056"/>
                  </a:ext>
                </a:extLst>
              </a:tr>
              <a:tr h="214495">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645980215"/>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935822"/>
                  </a:ext>
                </a:extLst>
              </a:tr>
              <a:tr h="214495">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864795388"/>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2894070"/>
                  </a:ext>
                </a:extLst>
              </a:tr>
              <a:tr h="214495">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878817735"/>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3841091"/>
                  </a:ext>
                </a:extLst>
              </a:tr>
              <a:tr h="214495">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704400836"/>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0621905"/>
                  </a:ext>
                </a:extLst>
              </a:tr>
              <a:tr h="214495">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3139674334"/>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09066"/>
                  </a:ext>
                </a:extLst>
              </a:tr>
              <a:tr h="214495">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498150762"/>
                  </a:ext>
                </a:extLst>
              </a:tr>
              <a:tr h="225219">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08610477"/>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F1E251E3-29A9-2CC8-DA09-842F481E1D69}"/>
              </a:ext>
            </a:extLst>
          </p:cNvPr>
          <p:cNvGraphicFramePr>
            <a:graphicFrameLocks noGrp="1"/>
          </p:cNvGraphicFramePr>
          <p:nvPr/>
        </p:nvGraphicFramePr>
        <p:xfrm>
          <a:off x="2495014" y="1254784"/>
          <a:ext cx="9149301" cy="4702400"/>
        </p:xfrm>
        <a:graphic>
          <a:graphicData uri="http://schemas.openxmlformats.org/drawingml/2006/table">
            <a:tbl>
              <a:tblPr/>
              <a:tblGrid>
                <a:gridCol w="1413929">
                  <a:extLst>
                    <a:ext uri="{9D8B030D-6E8A-4147-A177-3AD203B41FA5}">
                      <a16:colId xmlns:a16="http://schemas.microsoft.com/office/drawing/2014/main" val="3093584169"/>
                    </a:ext>
                  </a:extLst>
                </a:gridCol>
                <a:gridCol w="1001930">
                  <a:extLst>
                    <a:ext uri="{9D8B030D-6E8A-4147-A177-3AD203B41FA5}">
                      <a16:colId xmlns:a16="http://schemas.microsoft.com/office/drawing/2014/main" val="2313211979"/>
                    </a:ext>
                  </a:extLst>
                </a:gridCol>
                <a:gridCol w="1149100">
                  <a:extLst>
                    <a:ext uri="{9D8B030D-6E8A-4147-A177-3AD203B41FA5}">
                      <a16:colId xmlns:a16="http://schemas.microsoft.com/office/drawing/2014/main" val="2347874001"/>
                    </a:ext>
                  </a:extLst>
                </a:gridCol>
                <a:gridCol w="912263">
                  <a:extLst>
                    <a:ext uri="{9D8B030D-6E8A-4147-A177-3AD203B41FA5}">
                      <a16:colId xmlns:a16="http://schemas.microsoft.com/office/drawing/2014/main" val="2753988148"/>
                    </a:ext>
                  </a:extLst>
                </a:gridCol>
                <a:gridCol w="1298220">
                  <a:extLst>
                    <a:ext uri="{9D8B030D-6E8A-4147-A177-3AD203B41FA5}">
                      <a16:colId xmlns:a16="http://schemas.microsoft.com/office/drawing/2014/main" val="1567006118"/>
                    </a:ext>
                  </a:extLst>
                </a:gridCol>
                <a:gridCol w="640339">
                  <a:extLst>
                    <a:ext uri="{9D8B030D-6E8A-4147-A177-3AD203B41FA5}">
                      <a16:colId xmlns:a16="http://schemas.microsoft.com/office/drawing/2014/main" val="1882517267"/>
                    </a:ext>
                  </a:extLst>
                </a:gridCol>
                <a:gridCol w="1035067">
                  <a:extLst>
                    <a:ext uri="{9D8B030D-6E8A-4147-A177-3AD203B41FA5}">
                      <a16:colId xmlns:a16="http://schemas.microsoft.com/office/drawing/2014/main" val="3610985615"/>
                    </a:ext>
                  </a:extLst>
                </a:gridCol>
                <a:gridCol w="684197">
                  <a:extLst>
                    <a:ext uri="{9D8B030D-6E8A-4147-A177-3AD203B41FA5}">
                      <a16:colId xmlns:a16="http://schemas.microsoft.com/office/drawing/2014/main" val="2246920956"/>
                    </a:ext>
                  </a:extLst>
                </a:gridCol>
                <a:gridCol w="1014256">
                  <a:extLst>
                    <a:ext uri="{9D8B030D-6E8A-4147-A177-3AD203B41FA5}">
                      <a16:colId xmlns:a16="http://schemas.microsoft.com/office/drawing/2014/main" val="2053048962"/>
                    </a:ext>
                  </a:extLst>
                </a:gridCol>
              </a:tblGrid>
              <a:tr h="146950">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53144366"/>
                  </a:ext>
                </a:extLst>
              </a:tr>
              <a:tr h="440850">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008144904"/>
                  </a:ext>
                </a:extLst>
              </a:tr>
              <a:tr h="146950">
                <a:tc>
                  <a:txBody>
                    <a:bodyPr/>
                    <a:lstStyle/>
                    <a:p>
                      <a:pPr algn="ctr" rtl="0" fontAlgn="ctr"/>
                      <a:r>
                        <a:rPr lang="es-CO" sz="9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$ 41.948,96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089523296"/>
                  </a:ext>
                </a:extLst>
              </a:tr>
              <a:tr h="146950">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92501651"/>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53367650"/>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77582522"/>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35616076"/>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55141728"/>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80846201"/>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42834564"/>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1447242"/>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3596071"/>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42793078"/>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01005438"/>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1978748"/>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87416906"/>
                  </a:ext>
                </a:extLst>
              </a:tr>
              <a:tr h="293900">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65597510"/>
                  </a:ext>
                </a:extLst>
              </a:tr>
              <a:tr h="293900">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$ 1.060,58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19545280"/>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$ 253,41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$ 1.257,74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61453213"/>
                  </a:ext>
                </a:extLst>
              </a:tr>
              <a:tr h="146950">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27322854"/>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4647291"/>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55556761"/>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67756302"/>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91888758"/>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29362238"/>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80457525"/>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09875709"/>
                  </a:ext>
                </a:extLst>
              </a:tr>
              <a:tr h="146950">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$ 582,61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02191168"/>
                  </a:ext>
                </a:extLst>
              </a:tr>
            </a:tbl>
          </a:graphicData>
        </a:graphic>
      </p:graphicFrame>
    </p:spTree>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6D670DA-3920-3148-E97C-27B0DB98ADC6}"/>
              </a:ext>
            </a:extLst>
          </p:cNvPr>
          <p:cNvGraphicFramePr>
            <a:graphicFrameLocks noGrp="1"/>
          </p:cNvGraphicFramePr>
          <p:nvPr/>
        </p:nvGraphicFramePr>
        <p:xfrm>
          <a:off x="2571750" y="1981200"/>
          <a:ext cx="9404352" cy="2895600"/>
        </p:xfrm>
        <a:graphic>
          <a:graphicData uri="http://schemas.openxmlformats.org/drawingml/2006/table">
            <a:tbl>
              <a:tblPr/>
              <a:tblGrid>
                <a:gridCol w="1453345">
                  <a:extLst>
                    <a:ext uri="{9D8B030D-6E8A-4147-A177-3AD203B41FA5}">
                      <a16:colId xmlns:a16="http://schemas.microsoft.com/office/drawing/2014/main" val="3759690324"/>
                    </a:ext>
                  </a:extLst>
                </a:gridCol>
                <a:gridCol w="1332232">
                  <a:extLst>
                    <a:ext uri="{9D8B030D-6E8A-4147-A177-3AD203B41FA5}">
                      <a16:colId xmlns:a16="http://schemas.microsoft.com/office/drawing/2014/main" val="3321219733"/>
                    </a:ext>
                  </a:extLst>
                </a:gridCol>
                <a:gridCol w="1174787">
                  <a:extLst>
                    <a:ext uri="{9D8B030D-6E8A-4147-A177-3AD203B41FA5}">
                      <a16:colId xmlns:a16="http://schemas.microsoft.com/office/drawing/2014/main" val="854166916"/>
                    </a:ext>
                  </a:extLst>
                </a:gridCol>
                <a:gridCol w="944674">
                  <a:extLst>
                    <a:ext uri="{9D8B030D-6E8A-4147-A177-3AD203B41FA5}">
                      <a16:colId xmlns:a16="http://schemas.microsoft.com/office/drawing/2014/main" val="2585535249"/>
                    </a:ext>
                  </a:extLst>
                </a:gridCol>
                <a:gridCol w="1226259">
                  <a:extLst>
                    <a:ext uri="{9D8B030D-6E8A-4147-A177-3AD203B41FA5}">
                      <a16:colId xmlns:a16="http://schemas.microsoft.com/office/drawing/2014/main" val="1019902042"/>
                    </a:ext>
                  </a:extLst>
                </a:gridCol>
                <a:gridCol w="644922">
                  <a:extLst>
                    <a:ext uri="{9D8B030D-6E8A-4147-A177-3AD203B41FA5}">
                      <a16:colId xmlns:a16="http://schemas.microsoft.com/office/drawing/2014/main" val="3375791144"/>
                    </a:ext>
                  </a:extLst>
                </a:gridCol>
                <a:gridCol w="1041564">
                  <a:extLst>
                    <a:ext uri="{9D8B030D-6E8A-4147-A177-3AD203B41FA5}">
                      <a16:colId xmlns:a16="http://schemas.microsoft.com/office/drawing/2014/main" val="604096939"/>
                    </a:ext>
                  </a:extLst>
                </a:gridCol>
                <a:gridCol w="714562">
                  <a:extLst>
                    <a:ext uri="{9D8B030D-6E8A-4147-A177-3AD203B41FA5}">
                      <a16:colId xmlns:a16="http://schemas.microsoft.com/office/drawing/2014/main" val="3098209771"/>
                    </a:ext>
                  </a:extLst>
                </a:gridCol>
                <a:gridCol w="872007">
                  <a:extLst>
                    <a:ext uri="{9D8B030D-6E8A-4147-A177-3AD203B41FA5}">
                      <a16:colId xmlns:a16="http://schemas.microsoft.com/office/drawing/2014/main" val="1242942441"/>
                    </a:ext>
                  </a:extLst>
                </a:gridCol>
              </a:tblGrid>
              <a:tr h="455850">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31030636"/>
                  </a:ext>
                </a:extLst>
              </a:tr>
              <a:tr h="151950">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62487648"/>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46462138"/>
                  </a:ext>
                </a:extLst>
              </a:tr>
              <a:tr h="151950">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99210067"/>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05188354"/>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1813109"/>
                  </a:ext>
                </a:extLst>
              </a:tr>
              <a:tr h="151950">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10616083"/>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573886"/>
                  </a:ext>
                </a:extLst>
              </a:tr>
              <a:tr h="151950">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14648653"/>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21221555"/>
                  </a:ext>
                </a:extLst>
              </a:tr>
              <a:tr h="151950">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72294592"/>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1216786"/>
                  </a:ext>
                </a:extLst>
              </a:tr>
              <a:tr h="30390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74602136"/>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558624"/>
                  </a:ext>
                </a:extLst>
              </a:tr>
              <a:tr h="151950">
                <a:tc>
                  <a:txBody>
                    <a:bodyPr/>
                    <a:lstStyle/>
                    <a:p>
                      <a:pPr algn="l" rtl="0" fontAlgn="ctr"/>
                      <a:r>
                        <a:rPr lang="es-CO" sz="1000" b="1" i="0" u="none" strike="noStrike">
                          <a:solidFill>
                            <a:srgbClr val="203764"/>
                          </a:solidFill>
                          <a:effectLst/>
                          <a:latin typeface="Calibri" panose="020F0502020204030204" pitchFamily="34" charset="0"/>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54572942"/>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85679176"/>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1C453298-C736-5458-BCB7-CA78A272EEC7}"/>
              </a:ext>
            </a:extLst>
          </p:cNvPr>
          <p:cNvGraphicFramePr>
            <a:graphicFrameLocks noGrp="1"/>
          </p:cNvGraphicFramePr>
          <p:nvPr/>
        </p:nvGraphicFramePr>
        <p:xfrm>
          <a:off x="2571749" y="1243198"/>
          <a:ext cx="8998581" cy="4578144"/>
        </p:xfrm>
        <a:graphic>
          <a:graphicData uri="http://schemas.openxmlformats.org/drawingml/2006/table">
            <a:tbl>
              <a:tblPr/>
              <a:tblGrid>
                <a:gridCol w="1390637">
                  <a:extLst>
                    <a:ext uri="{9D8B030D-6E8A-4147-A177-3AD203B41FA5}">
                      <a16:colId xmlns:a16="http://schemas.microsoft.com/office/drawing/2014/main" val="337401656"/>
                    </a:ext>
                  </a:extLst>
                </a:gridCol>
                <a:gridCol w="1274749">
                  <a:extLst>
                    <a:ext uri="{9D8B030D-6E8A-4147-A177-3AD203B41FA5}">
                      <a16:colId xmlns:a16="http://schemas.microsoft.com/office/drawing/2014/main" val="2582496017"/>
                    </a:ext>
                  </a:extLst>
                </a:gridCol>
                <a:gridCol w="1124099">
                  <a:extLst>
                    <a:ext uri="{9D8B030D-6E8A-4147-A177-3AD203B41FA5}">
                      <a16:colId xmlns:a16="http://schemas.microsoft.com/office/drawing/2014/main" val="2253269612"/>
                    </a:ext>
                  </a:extLst>
                </a:gridCol>
                <a:gridCol w="903914">
                  <a:extLst>
                    <a:ext uri="{9D8B030D-6E8A-4147-A177-3AD203B41FA5}">
                      <a16:colId xmlns:a16="http://schemas.microsoft.com/office/drawing/2014/main" val="69073125"/>
                    </a:ext>
                  </a:extLst>
                </a:gridCol>
                <a:gridCol w="1173350">
                  <a:extLst>
                    <a:ext uri="{9D8B030D-6E8A-4147-A177-3AD203B41FA5}">
                      <a16:colId xmlns:a16="http://schemas.microsoft.com/office/drawing/2014/main" val="2001487908"/>
                    </a:ext>
                  </a:extLst>
                </a:gridCol>
                <a:gridCol w="617096">
                  <a:extLst>
                    <a:ext uri="{9D8B030D-6E8A-4147-A177-3AD203B41FA5}">
                      <a16:colId xmlns:a16="http://schemas.microsoft.com/office/drawing/2014/main" val="1436746037"/>
                    </a:ext>
                  </a:extLst>
                </a:gridCol>
                <a:gridCol w="996623">
                  <a:extLst>
                    <a:ext uri="{9D8B030D-6E8A-4147-A177-3AD203B41FA5}">
                      <a16:colId xmlns:a16="http://schemas.microsoft.com/office/drawing/2014/main" val="2865718134"/>
                    </a:ext>
                  </a:extLst>
                </a:gridCol>
                <a:gridCol w="683731">
                  <a:extLst>
                    <a:ext uri="{9D8B030D-6E8A-4147-A177-3AD203B41FA5}">
                      <a16:colId xmlns:a16="http://schemas.microsoft.com/office/drawing/2014/main" val="2171859202"/>
                    </a:ext>
                  </a:extLst>
                </a:gridCol>
                <a:gridCol w="834382">
                  <a:extLst>
                    <a:ext uri="{9D8B030D-6E8A-4147-A177-3AD203B41FA5}">
                      <a16:colId xmlns:a16="http://schemas.microsoft.com/office/drawing/2014/main" val="1656904285"/>
                    </a:ext>
                  </a:extLst>
                </a:gridCol>
              </a:tblGrid>
              <a:tr h="147682">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94606973"/>
                  </a:ext>
                </a:extLst>
              </a:tr>
              <a:tr h="443047">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691957992"/>
                  </a:ext>
                </a:extLst>
              </a:tr>
              <a:tr h="147682">
                <a:tc>
                  <a:txBody>
                    <a:bodyPr/>
                    <a:lstStyle/>
                    <a:p>
                      <a:pPr algn="ctr" rtl="0" fontAlgn="ctr"/>
                      <a:r>
                        <a:rPr lang="es-CO" sz="9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$ 24.822,81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$ 51.248,71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$ 24.822,81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803584236"/>
                  </a:ext>
                </a:extLst>
              </a:tr>
              <a:tr h="147682">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$ 29.208,37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36764134"/>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1243553"/>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03944158"/>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69788877"/>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54053624"/>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36329261"/>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73081851"/>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94779856"/>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96663556"/>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02218049"/>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69310136"/>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74127705"/>
                  </a:ext>
                </a:extLst>
              </a:tr>
              <a:tr h="295365">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4566742"/>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99716607"/>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$ 1.689,92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3075374"/>
                  </a:ext>
                </a:extLst>
              </a:tr>
              <a:tr h="147682">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03660959"/>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83684820"/>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47214235"/>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83301341"/>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28762672"/>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26184977"/>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77539414"/>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38370478"/>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83360038"/>
                  </a:ext>
                </a:extLst>
              </a:tr>
              <a:tr h="147682">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82342209"/>
                  </a:ext>
                </a:extLst>
              </a:tr>
            </a:tbl>
          </a:graphicData>
        </a:graphic>
      </p:graphicFrame>
    </p:spTree>
  </p:cSld>
  <p:clrMapOvr>
    <a:masterClrMapping/>
  </p:clrMapOvr>
  <p:transition spd="slow"/>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31 de octubre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D50E3489-F39A-0CBC-142A-74EA3661AB53}"/>
              </a:ext>
            </a:extLst>
          </p:cNvPr>
          <p:cNvGraphicFramePr>
            <a:graphicFrameLocks noGrp="1"/>
          </p:cNvGraphicFramePr>
          <p:nvPr/>
        </p:nvGraphicFramePr>
        <p:xfrm>
          <a:off x="2585729" y="1521994"/>
          <a:ext cx="8917296" cy="4332129"/>
        </p:xfrm>
        <a:graphic>
          <a:graphicData uri="http://schemas.openxmlformats.org/drawingml/2006/table">
            <a:tbl>
              <a:tblPr/>
              <a:tblGrid>
                <a:gridCol w="1378076">
                  <a:extLst>
                    <a:ext uri="{9D8B030D-6E8A-4147-A177-3AD203B41FA5}">
                      <a16:colId xmlns:a16="http://schemas.microsoft.com/office/drawing/2014/main" val="2554104234"/>
                    </a:ext>
                  </a:extLst>
                </a:gridCol>
                <a:gridCol w="1263235">
                  <a:extLst>
                    <a:ext uri="{9D8B030D-6E8A-4147-A177-3AD203B41FA5}">
                      <a16:colId xmlns:a16="http://schemas.microsoft.com/office/drawing/2014/main" val="1715510959"/>
                    </a:ext>
                  </a:extLst>
                </a:gridCol>
                <a:gridCol w="1113944">
                  <a:extLst>
                    <a:ext uri="{9D8B030D-6E8A-4147-A177-3AD203B41FA5}">
                      <a16:colId xmlns:a16="http://schemas.microsoft.com/office/drawing/2014/main" val="3577091910"/>
                    </a:ext>
                  </a:extLst>
                </a:gridCol>
                <a:gridCol w="895749">
                  <a:extLst>
                    <a:ext uri="{9D8B030D-6E8A-4147-A177-3AD203B41FA5}">
                      <a16:colId xmlns:a16="http://schemas.microsoft.com/office/drawing/2014/main" val="3709181724"/>
                    </a:ext>
                  </a:extLst>
                </a:gridCol>
                <a:gridCol w="1162751">
                  <a:extLst>
                    <a:ext uri="{9D8B030D-6E8A-4147-A177-3AD203B41FA5}">
                      <a16:colId xmlns:a16="http://schemas.microsoft.com/office/drawing/2014/main" val="1938675773"/>
                    </a:ext>
                  </a:extLst>
                </a:gridCol>
                <a:gridCol w="611521">
                  <a:extLst>
                    <a:ext uri="{9D8B030D-6E8A-4147-A177-3AD203B41FA5}">
                      <a16:colId xmlns:a16="http://schemas.microsoft.com/office/drawing/2014/main" val="4067716841"/>
                    </a:ext>
                  </a:extLst>
                </a:gridCol>
                <a:gridCol w="987621">
                  <a:extLst>
                    <a:ext uri="{9D8B030D-6E8A-4147-A177-3AD203B41FA5}">
                      <a16:colId xmlns:a16="http://schemas.microsoft.com/office/drawing/2014/main" val="2859349072"/>
                    </a:ext>
                  </a:extLst>
                </a:gridCol>
                <a:gridCol w="677554">
                  <a:extLst>
                    <a:ext uri="{9D8B030D-6E8A-4147-A177-3AD203B41FA5}">
                      <a16:colId xmlns:a16="http://schemas.microsoft.com/office/drawing/2014/main" val="158475790"/>
                    </a:ext>
                  </a:extLst>
                </a:gridCol>
                <a:gridCol w="826845">
                  <a:extLst>
                    <a:ext uri="{9D8B030D-6E8A-4147-A177-3AD203B41FA5}">
                      <a16:colId xmlns:a16="http://schemas.microsoft.com/office/drawing/2014/main" val="690542752"/>
                    </a:ext>
                  </a:extLst>
                </a:gridCol>
              </a:tblGrid>
              <a:tr h="488247">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522116873"/>
                  </a:ext>
                </a:extLst>
              </a:tr>
              <a:tr h="162749">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58030644"/>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7953543"/>
                  </a:ext>
                </a:extLst>
              </a:tr>
              <a:tr h="162749">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63638149"/>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82898381"/>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3801099"/>
                  </a:ext>
                </a:extLst>
              </a:tr>
              <a:tr h="162749">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43555860"/>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5212963"/>
                  </a:ext>
                </a:extLst>
              </a:tr>
              <a:tr h="162749">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79736646"/>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2606551"/>
                  </a:ext>
                </a:extLst>
              </a:tr>
              <a:tr h="162749">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184101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1199845"/>
                  </a:ext>
                </a:extLst>
              </a:tr>
              <a:tr h="162749">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57906157"/>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06050828"/>
                  </a:ext>
                </a:extLst>
              </a:tr>
              <a:tr h="325498">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3677616"/>
                  </a:ext>
                </a:extLst>
              </a:tr>
              <a:tr h="325498">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303900"/>
                  </a:ext>
                </a:extLst>
              </a:tr>
              <a:tr h="325498">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2907866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20168255"/>
                  </a:ext>
                </a:extLst>
              </a:tr>
              <a:tr h="162749">
                <a:tc>
                  <a:txBody>
                    <a:bodyPr/>
                    <a:lstStyle/>
                    <a:p>
                      <a:pPr algn="l" rtl="0" fontAlgn="ctr"/>
                      <a:r>
                        <a:rPr lang="es-CO" sz="1000" b="1" i="0" u="none" strike="noStrike">
                          <a:solidFill>
                            <a:srgbClr val="203764"/>
                          </a:solidFill>
                          <a:effectLst/>
                          <a:latin typeface="Calibri" panose="020F0502020204030204" pitchFamily="34" charset="0"/>
                        </a:rPr>
                        <a:t>10.CUADRILLAS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2228192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6124102"/>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04800" y="9032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b="1" cap="small" dirty="0">
                <a:latin typeface="Candara" panose="020E0502030303020204" pitchFamily="34" charset="0"/>
              </a:rPr>
              <a:t>Balance general </a:t>
            </a:r>
            <a:r>
              <a:rPr lang="es-CO" sz="1600" b="1" cap="small" dirty="0" err="1">
                <a:latin typeface="Candara" panose="020E0502030303020204" pitchFamily="34" charset="0"/>
              </a:rPr>
              <a:t>sac´s</a:t>
            </a:r>
            <a:endParaRPr lang="es-CO" sz="1600" b="1"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95088" y="1299907"/>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1.215</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4" name="Gráfico 3">
            <a:extLst>
              <a:ext uri="{FF2B5EF4-FFF2-40B4-BE49-F238E27FC236}">
                <a16:creationId xmlns:a16="http://schemas.microsoft.com/office/drawing/2014/main" id="{15AAC151-7ED6-A0C9-982F-3B8C1400354A}"/>
              </a:ext>
            </a:extLst>
          </p:cNvPr>
          <p:cNvGraphicFramePr>
            <a:graphicFrameLocks/>
          </p:cNvGraphicFramePr>
          <p:nvPr/>
        </p:nvGraphicFramePr>
        <p:xfrm>
          <a:off x="304367" y="1993779"/>
          <a:ext cx="10086976" cy="4279034"/>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80442"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a:t>
            </a:r>
            <a:r>
              <a:rPr lang="es-CO" sz="1600" b="1" cap="small" dirty="0">
                <a:latin typeface="Candara" panose="020E0502030303020204" pitchFamily="34" charset="0"/>
              </a:rPr>
              <a:t>Tipologías Octubre</a:t>
            </a:r>
            <a:endParaRPr lang="es-CO" sz="1600" b="1"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644116" y="1288560"/>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1215</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329D1B2C-E5E0-FA31-ABD8-6373CDF7A377}"/>
              </a:ext>
            </a:extLst>
          </p:cNvPr>
          <p:cNvGraphicFramePr>
            <a:graphicFrameLocks/>
          </p:cNvGraphicFramePr>
          <p:nvPr/>
        </p:nvGraphicFramePr>
        <p:xfrm>
          <a:off x="794327" y="1934891"/>
          <a:ext cx="9393381" cy="4336003"/>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172679" y="5103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latin typeface="Candara" panose="020E0502030303020204" pitchFamily="34" charset="0"/>
              </a:rPr>
              <a:t>         </a:t>
            </a:r>
            <a:r>
              <a:rPr lang="es-CO" sz="1600" b="1" cap="small" dirty="0">
                <a:latin typeface="Candara" panose="020E0502030303020204" pitchFamily="34" charset="0"/>
              </a:rPr>
              <a:t>Total por año</a:t>
            </a:r>
            <a:endParaRPr lang="es-CO" sz="1600" b="1"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8" y="1311052"/>
            <a:ext cx="3308315"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1.215</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C174F43-415F-E4FD-1369-3BF124CB0A14}"/>
              </a:ext>
            </a:extLst>
          </p:cNvPr>
          <p:cNvGraphicFramePr>
            <a:graphicFrameLocks/>
          </p:cNvGraphicFramePr>
          <p:nvPr/>
        </p:nvGraphicFramePr>
        <p:xfrm>
          <a:off x="588936" y="2084098"/>
          <a:ext cx="10272074" cy="415619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76428" y="659898"/>
            <a:ext cx="3084007"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Concesionario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731331" y="1252366"/>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84</a:t>
            </a:r>
          </a:p>
        </p:txBody>
      </p:sp>
      <p:graphicFrame>
        <p:nvGraphicFramePr>
          <p:cNvPr id="3" name="Gráfico 2">
            <a:extLst>
              <a:ext uri="{FF2B5EF4-FFF2-40B4-BE49-F238E27FC236}">
                <a16:creationId xmlns:a16="http://schemas.microsoft.com/office/drawing/2014/main" id="{72C8FB18-1DBC-E281-04B9-02DBB8374331}"/>
              </a:ext>
            </a:extLst>
          </p:cNvPr>
          <p:cNvGraphicFramePr>
            <a:graphicFrameLocks/>
          </p:cNvGraphicFramePr>
          <p:nvPr/>
        </p:nvGraphicFramePr>
        <p:xfrm>
          <a:off x="595745" y="1898697"/>
          <a:ext cx="10751128" cy="429940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15399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387294" y="600268"/>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84</a:t>
            </a:r>
          </a:p>
        </p:txBody>
      </p:sp>
      <p:graphicFrame>
        <p:nvGraphicFramePr>
          <p:cNvPr id="3" name="Gráfico 2">
            <a:extLst>
              <a:ext uri="{FF2B5EF4-FFF2-40B4-BE49-F238E27FC236}">
                <a16:creationId xmlns:a16="http://schemas.microsoft.com/office/drawing/2014/main" id="{E45AF6B2-D182-60BE-43AC-BBC230DF1411}"/>
              </a:ext>
            </a:extLst>
          </p:cNvPr>
          <p:cNvGraphicFramePr>
            <a:graphicFrameLocks/>
          </p:cNvGraphicFramePr>
          <p:nvPr/>
        </p:nvGraphicFramePr>
        <p:xfrm>
          <a:off x="775854" y="2209079"/>
          <a:ext cx="10451819"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774639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septiembre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A96078E-FC29-F274-1EBF-60C3EA02AB0D}"/>
              </a:ext>
            </a:extLst>
          </p:cNvPr>
          <p:cNvGraphicFramePr>
            <a:graphicFrameLocks noGrp="1"/>
          </p:cNvGraphicFramePr>
          <p:nvPr>
            <p:extLst>
              <p:ext uri="{D42A27DB-BD31-4B8C-83A1-F6EECF244321}">
                <p14:modId xmlns:p14="http://schemas.microsoft.com/office/powerpoint/2010/main" val="2702524114"/>
              </p:ext>
            </p:extLst>
          </p:nvPr>
        </p:nvGraphicFramePr>
        <p:xfrm>
          <a:off x="406629" y="2558789"/>
          <a:ext cx="11377705" cy="3555744"/>
        </p:xfrm>
        <a:graphic>
          <a:graphicData uri="http://schemas.openxmlformats.org/drawingml/2006/table">
            <a:tbl>
              <a:tblPr/>
              <a:tblGrid>
                <a:gridCol w="791492">
                  <a:extLst>
                    <a:ext uri="{9D8B030D-6E8A-4147-A177-3AD203B41FA5}">
                      <a16:colId xmlns:a16="http://schemas.microsoft.com/office/drawing/2014/main" val="1781313940"/>
                    </a:ext>
                  </a:extLst>
                </a:gridCol>
                <a:gridCol w="923408">
                  <a:extLst>
                    <a:ext uri="{9D8B030D-6E8A-4147-A177-3AD203B41FA5}">
                      <a16:colId xmlns:a16="http://schemas.microsoft.com/office/drawing/2014/main" val="3794370587"/>
                    </a:ext>
                  </a:extLst>
                </a:gridCol>
                <a:gridCol w="184682">
                  <a:extLst>
                    <a:ext uri="{9D8B030D-6E8A-4147-A177-3AD203B41FA5}">
                      <a16:colId xmlns:a16="http://schemas.microsoft.com/office/drawing/2014/main" val="1546323781"/>
                    </a:ext>
                  </a:extLst>
                </a:gridCol>
                <a:gridCol w="791492">
                  <a:extLst>
                    <a:ext uri="{9D8B030D-6E8A-4147-A177-3AD203B41FA5}">
                      <a16:colId xmlns:a16="http://schemas.microsoft.com/office/drawing/2014/main" val="2866192429"/>
                    </a:ext>
                  </a:extLst>
                </a:gridCol>
                <a:gridCol w="1042132">
                  <a:extLst>
                    <a:ext uri="{9D8B030D-6E8A-4147-A177-3AD203B41FA5}">
                      <a16:colId xmlns:a16="http://schemas.microsoft.com/office/drawing/2014/main" val="2672597334"/>
                    </a:ext>
                  </a:extLst>
                </a:gridCol>
                <a:gridCol w="184682">
                  <a:extLst>
                    <a:ext uri="{9D8B030D-6E8A-4147-A177-3AD203B41FA5}">
                      <a16:colId xmlns:a16="http://schemas.microsoft.com/office/drawing/2014/main" val="1540350198"/>
                    </a:ext>
                  </a:extLst>
                </a:gridCol>
                <a:gridCol w="791492">
                  <a:extLst>
                    <a:ext uri="{9D8B030D-6E8A-4147-A177-3AD203B41FA5}">
                      <a16:colId xmlns:a16="http://schemas.microsoft.com/office/drawing/2014/main" val="3924519376"/>
                    </a:ext>
                  </a:extLst>
                </a:gridCol>
                <a:gridCol w="923408">
                  <a:extLst>
                    <a:ext uri="{9D8B030D-6E8A-4147-A177-3AD203B41FA5}">
                      <a16:colId xmlns:a16="http://schemas.microsoft.com/office/drawing/2014/main" val="1761968701"/>
                    </a:ext>
                  </a:extLst>
                </a:gridCol>
                <a:gridCol w="184682">
                  <a:extLst>
                    <a:ext uri="{9D8B030D-6E8A-4147-A177-3AD203B41FA5}">
                      <a16:colId xmlns:a16="http://schemas.microsoft.com/office/drawing/2014/main" val="1018201263"/>
                    </a:ext>
                  </a:extLst>
                </a:gridCol>
                <a:gridCol w="791492">
                  <a:extLst>
                    <a:ext uri="{9D8B030D-6E8A-4147-A177-3AD203B41FA5}">
                      <a16:colId xmlns:a16="http://schemas.microsoft.com/office/drawing/2014/main" val="1969675862"/>
                    </a:ext>
                  </a:extLst>
                </a:gridCol>
                <a:gridCol w="900324">
                  <a:extLst>
                    <a:ext uri="{9D8B030D-6E8A-4147-A177-3AD203B41FA5}">
                      <a16:colId xmlns:a16="http://schemas.microsoft.com/office/drawing/2014/main" val="279418872"/>
                    </a:ext>
                  </a:extLst>
                </a:gridCol>
                <a:gridCol w="184682">
                  <a:extLst>
                    <a:ext uri="{9D8B030D-6E8A-4147-A177-3AD203B41FA5}">
                      <a16:colId xmlns:a16="http://schemas.microsoft.com/office/drawing/2014/main" val="1118124044"/>
                    </a:ext>
                  </a:extLst>
                </a:gridCol>
                <a:gridCol w="791492">
                  <a:extLst>
                    <a:ext uri="{9D8B030D-6E8A-4147-A177-3AD203B41FA5}">
                      <a16:colId xmlns:a16="http://schemas.microsoft.com/office/drawing/2014/main" val="2595409484"/>
                    </a:ext>
                  </a:extLst>
                </a:gridCol>
                <a:gridCol w="936599">
                  <a:extLst>
                    <a:ext uri="{9D8B030D-6E8A-4147-A177-3AD203B41FA5}">
                      <a16:colId xmlns:a16="http://schemas.microsoft.com/office/drawing/2014/main" val="507517040"/>
                    </a:ext>
                  </a:extLst>
                </a:gridCol>
                <a:gridCol w="184682">
                  <a:extLst>
                    <a:ext uri="{9D8B030D-6E8A-4147-A177-3AD203B41FA5}">
                      <a16:colId xmlns:a16="http://schemas.microsoft.com/office/drawing/2014/main" val="35969645"/>
                    </a:ext>
                  </a:extLst>
                </a:gridCol>
                <a:gridCol w="791492">
                  <a:extLst>
                    <a:ext uri="{9D8B030D-6E8A-4147-A177-3AD203B41FA5}">
                      <a16:colId xmlns:a16="http://schemas.microsoft.com/office/drawing/2014/main" val="1397835585"/>
                    </a:ext>
                  </a:extLst>
                </a:gridCol>
                <a:gridCol w="979472">
                  <a:extLst>
                    <a:ext uri="{9D8B030D-6E8A-4147-A177-3AD203B41FA5}">
                      <a16:colId xmlns:a16="http://schemas.microsoft.com/office/drawing/2014/main" val="2882197391"/>
                    </a:ext>
                  </a:extLst>
                </a:gridCol>
              </a:tblGrid>
              <a:tr h="599940">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41402918"/>
                  </a:ext>
                </a:extLst>
              </a:tr>
              <a:tr h="292654">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70968441"/>
                  </a:ext>
                </a:extLst>
              </a:tr>
              <a:tr h="292654">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1600499874"/>
                  </a:ext>
                </a:extLst>
              </a:tr>
              <a:tr h="292654">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65124022"/>
                  </a:ext>
                </a:extLst>
              </a:tr>
              <a:tr h="292654">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15.479</a:t>
                      </a:r>
                    </a:p>
                  </a:txBody>
                  <a:tcPr marL="0" marR="0" marT="0" marB="0" anchor="ctr">
                    <a:lnL>
                      <a:noFill/>
                    </a:lnL>
                    <a:lnR>
                      <a:noFill/>
                    </a:lnR>
                    <a:lnT>
                      <a:noFill/>
                    </a:lnT>
                    <a:lnB>
                      <a:noFill/>
                    </a:lnB>
                    <a:noFill/>
                  </a:tcPr>
                </a:tc>
                <a:extLst>
                  <a:ext uri="{0D108BD9-81ED-4DB2-BD59-A6C34878D82A}">
                    <a16:rowId xmlns:a16="http://schemas.microsoft.com/office/drawing/2014/main" val="2875128165"/>
                  </a:ext>
                </a:extLst>
              </a:tr>
              <a:tr h="307286">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4.883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5.164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15.462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77056823"/>
                  </a:ext>
                </a:extLst>
              </a:tr>
              <a:tr h="292654">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15.213</a:t>
                      </a:r>
                    </a:p>
                  </a:txBody>
                  <a:tcPr marL="0" marR="0" marT="0" marB="0" anchor="ctr">
                    <a:lnL>
                      <a:noFill/>
                    </a:lnL>
                    <a:lnR>
                      <a:noFill/>
                    </a:lnR>
                    <a:lnT>
                      <a:noFill/>
                    </a:lnT>
                    <a:lnB>
                      <a:noFill/>
                    </a:lnB>
                    <a:noFill/>
                  </a:tcPr>
                </a:tc>
                <a:extLst>
                  <a:ext uri="{0D108BD9-81ED-4DB2-BD59-A6C34878D82A}">
                    <a16:rowId xmlns:a16="http://schemas.microsoft.com/office/drawing/2014/main" val="1836722623"/>
                  </a:ext>
                </a:extLst>
              </a:tr>
              <a:tr h="292654">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4.886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5.624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9295633"/>
                  </a:ext>
                </a:extLst>
              </a:tr>
              <a:tr h="292654">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15.043</a:t>
                      </a:r>
                    </a:p>
                  </a:txBody>
                  <a:tcPr marL="0" marR="0" marT="0" marB="0" anchor="ctr">
                    <a:lnL>
                      <a:noFill/>
                    </a:lnL>
                    <a:lnR>
                      <a:noFill/>
                    </a:lnR>
                    <a:lnT>
                      <a:noFill/>
                    </a:lnT>
                    <a:lnB>
                      <a:noFill/>
                    </a:lnB>
                    <a:noFill/>
                  </a:tcPr>
                </a:tc>
                <a:extLst>
                  <a:ext uri="{0D108BD9-81ED-4DB2-BD59-A6C34878D82A}">
                    <a16:rowId xmlns:a16="http://schemas.microsoft.com/office/drawing/2014/main" val="1643774306"/>
                  </a:ext>
                </a:extLst>
              </a:tr>
              <a:tr h="292654">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4.840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5.627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40771111"/>
                  </a:ext>
                </a:extLst>
              </a:tr>
              <a:tr h="307286">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43.916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16.650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15.399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16.489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139.089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877711203"/>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93497" y="1830284"/>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20237000349882 del 23/06/2023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20237000547032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algn="ctr" defTabSz="914400" rtl="0" eaLnBrk="1" fontAlgn="ctr" latinLnBrk="0" hangingPunct="1"/>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43993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72586" y="7240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212942" y="98203"/>
            <a:ext cx="10095978" cy="138499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a:p>
            <a:endParaRPr lang="es-CO" sz="1600" cap="small" dirty="0">
              <a:solidFill>
                <a:srgbClr val="002060"/>
              </a:solidFill>
              <a:latin typeface="Candara" panose="020E0502030303020204" pitchFamily="34" charset="0"/>
            </a:endParaRPr>
          </a:p>
          <a:p>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5298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20237000547022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146889" y="62463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9304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57017" y="-21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N°20237000547012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N°20237000547002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9280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9914" y="176079"/>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N°20237000613202 del 26/10/2023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N°20237000687732 del 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4153" y="5601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2629" y="60793"/>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67774"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N°20237000700642 del 15/12/2023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N°20237000700562 del16/12/2023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2513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4329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N°20247000132412 del 8/03/2024</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N°20247000217732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5986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4146" y="60662"/>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00047" y="-316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N°20247000219232 del 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N°20247000245542 del 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75930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11328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42105" y="113285"/>
            <a:ext cx="1098807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p:txBody>
      </p:sp>
    </p:spTree>
    <p:extLst>
      <p:ext uri="{BB962C8B-B14F-4D97-AF65-F5344CB8AC3E}">
        <p14:creationId xmlns:p14="http://schemas.microsoft.com/office/powerpoint/2010/main" val="320741121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3"/>
          <a:ext cx="11414540" cy="179832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377</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Vehículos de recolección de residuos contenerizados</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Presunto Incumplimiento conforme a </a:t>
                      </a:r>
                      <a:r>
                        <a:rPr lang="es-ES" sz="1600" b="0" i="0" u="none" strike="noStrike" kern="1200" dirty="0">
                          <a:solidFill>
                            <a:srgbClr val="002060"/>
                          </a:solidFill>
                          <a:effectLst/>
                          <a:latin typeface="+mn-lt"/>
                          <a:ea typeface="+mn-ea"/>
                          <a:cs typeface="+mn-cs"/>
                        </a:rPr>
                        <a:t>lo establecido en </a:t>
                      </a:r>
                      <a:r>
                        <a:rPr lang="es-CO" sz="1600" b="0" i="0" u="none" strike="noStrike" kern="1200" dirty="0">
                          <a:solidFill>
                            <a:srgbClr val="002060"/>
                          </a:solidFill>
                          <a:effectLst/>
                          <a:latin typeface="+mn-lt"/>
                          <a:ea typeface="+mn-ea"/>
                          <a:cs typeface="+mn-cs"/>
                        </a:rPr>
                        <a:t>en la viñeta 1 del numeral 6 Condiciones y Requerimientos del Parque Automotor, del Anexo 3 Reglamento Técnico Operativo</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 UAESP N° 20247000505842 del 16/09/2024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15822901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N°20227000363622 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N°20227000591472 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N°20247000157402 </a:t>
                      </a: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AEF5370D-40B1-B119-1275-48E3DF0B6CAB}"/>
              </a:ext>
            </a:extLst>
          </p:cNvPr>
          <p:cNvGraphicFramePr>
            <a:graphicFrameLocks noGrp="1"/>
          </p:cNvGraphicFramePr>
          <p:nvPr>
            <p:extLst>
              <p:ext uri="{D42A27DB-BD31-4B8C-83A1-F6EECF244321}">
                <p14:modId xmlns:p14="http://schemas.microsoft.com/office/powerpoint/2010/main" val="3879724991"/>
              </p:ext>
            </p:extLst>
          </p:nvPr>
        </p:nvGraphicFramePr>
        <p:xfrm>
          <a:off x="215503" y="2547679"/>
          <a:ext cx="11703751" cy="3601184"/>
        </p:xfrm>
        <a:graphic>
          <a:graphicData uri="http://schemas.openxmlformats.org/drawingml/2006/table">
            <a:tbl>
              <a:tblPr/>
              <a:tblGrid>
                <a:gridCol w="615312">
                  <a:extLst>
                    <a:ext uri="{9D8B030D-6E8A-4147-A177-3AD203B41FA5}">
                      <a16:colId xmlns:a16="http://schemas.microsoft.com/office/drawing/2014/main" val="473873156"/>
                    </a:ext>
                  </a:extLst>
                </a:gridCol>
                <a:gridCol w="687098">
                  <a:extLst>
                    <a:ext uri="{9D8B030D-6E8A-4147-A177-3AD203B41FA5}">
                      <a16:colId xmlns:a16="http://schemas.microsoft.com/office/drawing/2014/main" val="2518158825"/>
                    </a:ext>
                  </a:extLst>
                </a:gridCol>
                <a:gridCol w="453793">
                  <a:extLst>
                    <a:ext uri="{9D8B030D-6E8A-4147-A177-3AD203B41FA5}">
                      <a16:colId xmlns:a16="http://schemas.microsoft.com/office/drawing/2014/main" val="1378774180"/>
                    </a:ext>
                  </a:extLst>
                </a:gridCol>
                <a:gridCol w="123063">
                  <a:extLst>
                    <a:ext uri="{9D8B030D-6E8A-4147-A177-3AD203B41FA5}">
                      <a16:colId xmlns:a16="http://schemas.microsoft.com/office/drawing/2014/main" val="4022832929"/>
                    </a:ext>
                  </a:extLst>
                </a:gridCol>
                <a:gridCol w="615312">
                  <a:extLst>
                    <a:ext uri="{9D8B030D-6E8A-4147-A177-3AD203B41FA5}">
                      <a16:colId xmlns:a16="http://schemas.microsoft.com/office/drawing/2014/main" val="12249095"/>
                    </a:ext>
                  </a:extLst>
                </a:gridCol>
                <a:gridCol w="615312">
                  <a:extLst>
                    <a:ext uri="{9D8B030D-6E8A-4147-A177-3AD203B41FA5}">
                      <a16:colId xmlns:a16="http://schemas.microsoft.com/office/drawing/2014/main" val="3478945774"/>
                    </a:ext>
                  </a:extLst>
                </a:gridCol>
                <a:gridCol w="461485">
                  <a:extLst>
                    <a:ext uri="{9D8B030D-6E8A-4147-A177-3AD203B41FA5}">
                      <a16:colId xmlns:a16="http://schemas.microsoft.com/office/drawing/2014/main" val="957583532"/>
                    </a:ext>
                  </a:extLst>
                </a:gridCol>
                <a:gridCol w="123063">
                  <a:extLst>
                    <a:ext uri="{9D8B030D-6E8A-4147-A177-3AD203B41FA5}">
                      <a16:colId xmlns:a16="http://schemas.microsoft.com/office/drawing/2014/main" val="3458097248"/>
                    </a:ext>
                  </a:extLst>
                </a:gridCol>
                <a:gridCol w="615312">
                  <a:extLst>
                    <a:ext uri="{9D8B030D-6E8A-4147-A177-3AD203B41FA5}">
                      <a16:colId xmlns:a16="http://schemas.microsoft.com/office/drawing/2014/main" val="1013374330"/>
                    </a:ext>
                  </a:extLst>
                </a:gridCol>
                <a:gridCol w="615312">
                  <a:extLst>
                    <a:ext uri="{9D8B030D-6E8A-4147-A177-3AD203B41FA5}">
                      <a16:colId xmlns:a16="http://schemas.microsoft.com/office/drawing/2014/main" val="3054448597"/>
                    </a:ext>
                  </a:extLst>
                </a:gridCol>
                <a:gridCol w="615312">
                  <a:extLst>
                    <a:ext uri="{9D8B030D-6E8A-4147-A177-3AD203B41FA5}">
                      <a16:colId xmlns:a16="http://schemas.microsoft.com/office/drawing/2014/main" val="1835423345"/>
                    </a:ext>
                  </a:extLst>
                </a:gridCol>
                <a:gridCol w="123063">
                  <a:extLst>
                    <a:ext uri="{9D8B030D-6E8A-4147-A177-3AD203B41FA5}">
                      <a16:colId xmlns:a16="http://schemas.microsoft.com/office/drawing/2014/main" val="3983973473"/>
                    </a:ext>
                  </a:extLst>
                </a:gridCol>
                <a:gridCol w="615312">
                  <a:extLst>
                    <a:ext uri="{9D8B030D-6E8A-4147-A177-3AD203B41FA5}">
                      <a16:colId xmlns:a16="http://schemas.microsoft.com/office/drawing/2014/main" val="4237274932"/>
                    </a:ext>
                  </a:extLst>
                </a:gridCol>
                <a:gridCol w="830672">
                  <a:extLst>
                    <a:ext uri="{9D8B030D-6E8A-4147-A177-3AD203B41FA5}">
                      <a16:colId xmlns:a16="http://schemas.microsoft.com/office/drawing/2014/main" val="182201912"/>
                    </a:ext>
                  </a:extLst>
                </a:gridCol>
                <a:gridCol w="481995">
                  <a:extLst>
                    <a:ext uri="{9D8B030D-6E8A-4147-A177-3AD203B41FA5}">
                      <a16:colId xmlns:a16="http://schemas.microsoft.com/office/drawing/2014/main" val="3256060332"/>
                    </a:ext>
                  </a:extLst>
                </a:gridCol>
                <a:gridCol w="123063">
                  <a:extLst>
                    <a:ext uri="{9D8B030D-6E8A-4147-A177-3AD203B41FA5}">
                      <a16:colId xmlns:a16="http://schemas.microsoft.com/office/drawing/2014/main" val="2491135185"/>
                    </a:ext>
                  </a:extLst>
                </a:gridCol>
                <a:gridCol w="615312">
                  <a:extLst>
                    <a:ext uri="{9D8B030D-6E8A-4147-A177-3AD203B41FA5}">
                      <a16:colId xmlns:a16="http://schemas.microsoft.com/office/drawing/2014/main" val="139952373"/>
                    </a:ext>
                  </a:extLst>
                </a:gridCol>
                <a:gridCol w="717863">
                  <a:extLst>
                    <a:ext uri="{9D8B030D-6E8A-4147-A177-3AD203B41FA5}">
                      <a16:colId xmlns:a16="http://schemas.microsoft.com/office/drawing/2014/main" val="4219708093"/>
                    </a:ext>
                  </a:extLst>
                </a:gridCol>
                <a:gridCol w="564036">
                  <a:extLst>
                    <a:ext uri="{9D8B030D-6E8A-4147-A177-3AD203B41FA5}">
                      <a16:colId xmlns:a16="http://schemas.microsoft.com/office/drawing/2014/main" val="723832462"/>
                    </a:ext>
                  </a:extLst>
                </a:gridCol>
                <a:gridCol w="123063">
                  <a:extLst>
                    <a:ext uri="{9D8B030D-6E8A-4147-A177-3AD203B41FA5}">
                      <a16:colId xmlns:a16="http://schemas.microsoft.com/office/drawing/2014/main" val="773760918"/>
                    </a:ext>
                  </a:extLst>
                </a:gridCol>
                <a:gridCol w="615312">
                  <a:extLst>
                    <a:ext uri="{9D8B030D-6E8A-4147-A177-3AD203B41FA5}">
                      <a16:colId xmlns:a16="http://schemas.microsoft.com/office/drawing/2014/main" val="2639126294"/>
                    </a:ext>
                  </a:extLst>
                </a:gridCol>
                <a:gridCol w="779395">
                  <a:extLst>
                    <a:ext uri="{9D8B030D-6E8A-4147-A177-3AD203B41FA5}">
                      <a16:colId xmlns:a16="http://schemas.microsoft.com/office/drawing/2014/main" val="3085015725"/>
                    </a:ext>
                  </a:extLst>
                </a:gridCol>
                <a:gridCol w="574291">
                  <a:extLst>
                    <a:ext uri="{9D8B030D-6E8A-4147-A177-3AD203B41FA5}">
                      <a16:colId xmlns:a16="http://schemas.microsoft.com/office/drawing/2014/main" val="3881645929"/>
                    </a:ext>
                  </a:extLst>
                </a:gridCol>
              </a:tblGrid>
              <a:tr h="225074">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7093113"/>
                  </a:ext>
                </a:extLst>
              </a:tr>
              <a:tr h="225074">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87768914"/>
                  </a:ext>
                </a:extLst>
              </a:tr>
              <a:tr h="450148">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399767183"/>
                  </a:ext>
                </a:extLst>
              </a:tr>
              <a:tr h="225074">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45479604"/>
                  </a:ext>
                </a:extLst>
              </a:tr>
              <a:tr h="2250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1569931822"/>
                  </a:ext>
                </a:extLst>
              </a:tr>
              <a:tr h="225074">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46418542"/>
                  </a:ext>
                </a:extLst>
              </a:tr>
              <a:tr h="2250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833510240"/>
                  </a:ext>
                </a:extLst>
              </a:tr>
              <a:tr h="225074">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43948704"/>
                  </a:ext>
                </a:extLst>
              </a:tr>
              <a:tr h="2250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225960172"/>
                  </a:ext>
                </a:extLst>
              </a:tr>
              <a:tr h="225074">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12807518"/>
                  </a:ext>
                </a:extLst>
              </a:tr>
              <a:tr h="2250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1393286265"/>
                  </a:ext>
                </a:extLst>
              </a:tr>
              <a:tr h="225074">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8543509"/>
                  </a:ext>
                </a:extLst>
              </a:tr>
              <a:tr h="225074">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2069234862"/>
                  </a:ext>
                </a:extLst>
              </a:tr>
              <a:tr h="45014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49634929"/>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N°20237000577892 7/10/2023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N°20247000282752 </a:t>
                      </a: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471" y="563704"/>
            <a:ext cx="1735253"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593" y="-1599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83096" y="311974"/>
            <a:ext cx="1688951" cy="56458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312166"/>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N°20217000231742 </a:t>
                      </a: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N°20217000236142 </a:t>
                      </a: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20227000263082  </a:t>
                      </a: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N°20227000676852 </a:t>
                      </a: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12925" y="-6663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91899" y="154036"/>
            <a:ext cx="2160494" cy="840894"/>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N°20227000768492 </a:t>
                      </a: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N°20237000251582 </a:t>
                      </a: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N°20237000410212 </a:t>
                      </a: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56125" y="69102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42157" y="-5160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00621" y="160458"/>
            <a:ext cx="1824152" cy="892551"/>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N°20237000478252 24/08/2023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N°20237000483502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N°20237000686042 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N°20247000269832 </a:t>
                      </a: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0242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4459" y="-2260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28826" y="243996"/>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N°20247000282762 </a:t>
                      </a:r>
                      <a:r>
                        <a:rPr lang="es-MX" sz="1600" b="0" i="0" u="none" strike="noStrike" kern="1200" dirty="0">
                          <a:solidFill>
                            <a:srgbClr val="002060"/>
                          </a:solidFill>
                          <a:effectLst/>
                          <a:latin typeface="+mn-lt"/>
                          <a:ea typeface="+mn-ea"/>
                          <a:cs typeface="+mn-cs"/>
                        </a:rPr>
                        <a:t>2/06/2024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N°20247000392512 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N°20247000391722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62113" y="76299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58340" y="-13016"/>
            <a:ext cx="9667431"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30262" y="238245"/>
            <a:ext cx="1824152" cy="834207"/>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N°20247000399222 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Enviado mediante correo electrónico  el viernes 19/07/2024 8:56 a.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136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32810"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B57CC9-59D6-C5B3-5A33-C0FCB9BB018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2D55115E-16BD-075E-524D-37BE22FBD97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F63AD56D-37B7-BFBC-53DE-68A097F76D6C}"/>
              </a:ext>
            </a:extLst>
          </p:cNvPr>
          <p:cNvGraphicFramePr>
            <a:graphicFrameLocks noGrp="1"/>
          </p:cNvGraphicFramePr>
          <p:nvPr/>
        </p:nvGraphicFramePr>
        <p:xfrm>
          <a:off x="338934" y="1314138"/>
          <a:ext cx="11252703" cy="5126231"/>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5149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88977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Ejecución de microrrutas de Recolección y Transporte de residuos dispuestos en contenedores con vehículos compactadores de cargue trasero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3, subnumeral 3.1. y el ítem 12 del numeral 5 del Anexo 11 – Criterio de calidad para la prestación de la actividad de recolección de residuos sólidos a través de contenedores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N°20247000574412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09905">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Mayo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N°20247000574862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349841">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Incorrecta aplicación tarifaria para la remuneración de la prestación del servicio de aseo en zonas rurales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Presunto incumplimiento conforme a lo </a:t>
                      </a:r>
                      <a:r>
                        <a:rPr lang="es-CO" sz="1600" b="0" i="0" u="none" strike="noStrike" kern="1200" dirty="0">
                          <a:solidFill>
                            <a:srgbClr val="002060"/>
                          </a:solidFill>
                          <a:effectLst/>
                          <a:latin typeface="Calibri" panose="020F0502020204030204" pitchFamily="34" charset="0"/>
                          <a:ea typeface="+mn-ea"/>
                          <a:cs typeface="+mn-cs"/>
                        </a:rPr>
                        <a:t>lo establecido en el numeral 6 Aplicación Tarifaria para la Remuneración de la Prestación del Servicio de Aseo en Zonas Rurales del Anexo 4. Reglamento Técnico Operativo - Ruralidad</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N°2024700059326230/10/2024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79010843"/>
                  </a:ext>
                </a:extLst>
              </a:tr>
            </a:tbl>
          </a:graphicData>
        </a:graphic>
      </p:graphicFrame>
      <p:sp>
        <p:nvSpPr>
          <p:cNvPr id="5" name="CuadroTexto 4">
            <a:extLst>
              <a:ext uri="{FF2B5EF4-FFF2-40B4-BE49-F238E27FC236}">
                <a16:creationId xmlns:a16="http://schemas.microsoft.com/office/drawing/2014/main" id="{C260B710-C3D0-17D6-D750-3E58D62AEBFE}"/>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4D638DA-06D5-A9EC-EE44-15241E276FB6}"/>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FD1AED2A-A99F-BF5A-ADCB-502B15FEF1E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296851272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77843" y="105972"/>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494702"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129</a:t>
            </a:r>
          </a:p>
        </p:txBody>
      </p:sp>
      <p:grpSp>
        <p:nvGrpSpPr>
          <p:cNvPr id="3" name="Grupo 2">
            <a:extLst>
              <a:ext uri="{FF2B5EF4-FFF2-40B4-BE49-F238E27FC236}">
                <a16:creationId xmlns:a16="http://schemas.microsoft.com/office/drawing/2014/main" id="{19F768A6-CA8E-0461-CB0C-6ACFEFBDB374}"/>
              </a:ext>
            </a:extLst>
          </p:cNvPr>
          <p:cNvGrpSpPr/>
          <p:nvPr/>
        </p:nvGrpSpPr>
        <p:grpSpPr>
          <a:xfrm>
            <a:off x="10671179" y="2144918"/>
            <a:ext cx="1234083" cy="3796509"/>
            <a:chOff x="3114068" y="1111122"/>
            <a:chExt cx="1935480" cy="5697300"/>
          </a:xfrm>
        </p:grpSpPr>
        <p:pic>
          <p:nvPicPr>
            <p:cNvPr id="4" name="Imagen 3">
              <a:extLst>
                <a:ext uri="{FF2B5EF4-FFF2-40B4-BE49-F238E27FC236}">
                  <a16:creationId xmlns:a16="http://schemas.microsoft.com/office/drawing/2014/main" id="{6CED8CA2-AB1C-C1F8-6D32-C8F84326BCD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7" name="Imagen 6">
              <a:extLst>
                <a:ext uri="{FF2B5EF4-FFF2-40B4-BE49-F238E27FC236}">
                  <a16:creationId xmlns:a16="http://schemas.microsoft.com/office/drawing/2014/main" id="{E6F01A97-AF6C-25C6-931C-7B1BCA6D7DA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9" name="Imagen 8">
              <a:extLst>
                <a:ext uri="{FF2B5EF4-FFF2-40B4-BE49-F238E27FC236}">
                  <a16:creationId xmlns:a16="http://schemas.microsoft.com/office/drawing/2014/main" id="{F6684954-7640-DAC4-CF67-B24F195802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0" name="Imagen 9">
              <a:extLst>
                <a:ext uri="{FF2B5EF4-FFF2-40B4-BE49-F238E27FC236}">
                  <a16:creationId xmlns:a16="http://schemas.microsoft.com/office/drawing/2014/main" id="{F8CF3C99-98EB-37DF-FBC9-50FA0C3FFD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1" name="Imagen 10">
              <a:extLst>
                <a:ext uri="{FF2B5EF4-FFF2-40B4-BE49-F238E27FC236}">
                  <a16:creationId xmlns:a16="http://schemas.microsoft.com/office/drawing/2014/main" id="{42ABA358-7FD1-1D15-42A6-2665263672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E168CDC-024E-BE65-3720-721EE835CBD1}"/>
              </a:ext>
            </a:extLst>
          </p:cNvPr>
          <p:cNvGraphicFramePr>
            <a:graphicFrameLocks/>
          </p:cNvGraphicFramePr>
          <p:nvPr/>
        </p:nvGraphicFramePr>
        <p:xfrm>
          <a:off x="609600" y="2144918"/>
          <a:ext cx="9578109" cy="4154277"/>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9761688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penales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2759" y="594276"/>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382208" y="1297247"/>
            <a:ext cx="2478865"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129</a:t>
            </a:r>
          </a:p>
        </p:txBody>
      </p:sp>
      <p:graphicFrame>
        <p:nvGraphicFramePr>
          <p:cNvPr id="3" name="Gráfico 2">
            <a:extLst>
              <a:ext uri="{FF2B5EF4-FFF2-40B4-BE49-F238E27FC236}">
                <a16:creationId xmlns:a16="http://schemas.microsoft.com/office/drawing/2014/main" id="{E075885D-08E1-46F3-86EB-A1B50BAC5C11}"/>
              </a:ext>
            </a:extLst>
          </p:cNvPr>
          <p:cNvGraphicFramePr>
            <a:graphicFrameLocks/>
          </p:cNvGraphicFramePr>
          <p:nvPr/>
        </p:nvGraphicFramePr>
        <p:xfrm>
          <a:off x="642937" y="1943578"/>
          <a:ext cx="10906125"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4390259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N°20217000287632 del 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N°20217000544002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N°20217000545672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N°20217000544712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96172"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118574"/>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 de enero y el 30 de septiembre de 2024.</a:t>
            </a:r>
            <a:endParaRPr lang="es-CO" sz="900" dirty="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08B344D-EDD7-2077-1060-9CD3D4699A5E}"/>
              </a:ext>
            </a:extLst>
          </p:cNvPr>
          <p:cNvGraphicFramePr>
            <a:graphicFrameLocks noGrp="1"/>
          </p:cNvGraphicFramePr>
          <p:nvPr>
            <p:extLst>
              <p:ext uri="{D42A27DB-BD31-4B8C-83A1-F6EECF244321}">
                <p14:modId xmlns:p14="http://schemas.microsoft.com/office/powerpoint/2010/main" val="2779208984"/>
              </p:ext>
            </p:extLst>
          </p:nvPr>
        </p:nvGraphicFramePr>
        <p:xfrm>
          <a:off x="333829" y="2723142"/>
          <a:ext cx="11541953" cy="3466035"/>
        </p:xfrm>
        <a:graphic>
          <a:graphicData uri="http://schemas.openxmlformats.org/drawingml/2006/table">
            <a:tbl>
              <a:tblPr/>
              <a:tblGrid>
                <a:gridCol w="606805">
                  <a:extLst>
                    <a:ext uri="{9D8B030D-6E8A-4147-A177-3AD203B41FA5}">
                      <a16:colId xmlns:a16="http://schemas.microsoft.com/office/drawing/2014/main" val="125472536"/>
                    </a:ext>
                  </a:extLst>
                </a:gridCol>
                <a:gridCol w="677600">
                  <a:extLst>
                    <a:ext uri="{9D8B030D-6E8A-4147-A177-3AD203B41FA5}">
                      <a16:colId xmlns:a16="http://schemas.microsoft.com/office/drawing/2014/main" val="2702601928"/>
                    </a:ext>
                  </a:extLst>
                </a:gridCol>
                <a:gridCol w="447519">
                  <a:extLst>
                    <a:ext uri="{9D8B030D-6E8A-4147-A177-3AD203B41FA5}">
                      <a16:colId xmlns:a16="http://schemas.microsoft.com/office/drawing/2014/main" val="1913664279"/>
                    </a:ext>
                  </a:extLst>
                </a:gridCol>
                <a:gridCol w="121362">
                  <a:extLst>
                    <a:ext uri="{9D8B030D-6E8A-4147-A177-3AD203B41FA5}">
                      <a16:colId xmlns:a16="http://schemas.microsoft.com/office/drawing/2014/main" val="2827633009"/>
                    </a:ext>
                  </a:extLst>
                </a:gridCol>
                <a:gridCol w="606805">
                  <a:extLst>
                    <a:ext uri="{9D8B030D-6E8A-4147-A177-3AD203B41FA5}">
                      <a16:colId xmlns:a16="http://schemas.microsoft.com/office/drawing/2014/main" val="2860866673"/>
                    </a:ext>
                  </a:extLst>
                </a:gridCol>
                <a:gridCol w="667129">
                  <a:extLst>
                    <a:ext uri="{9D8B030D-6E8A-4147-A177-3AD203B41FA5}">
                      <a16:colId xmlns:a16="http://schemas.microsoft.com/office/drawing/2014/main" val="4286572285"/>
                    </a:ext>
                  </a:extLst>
                </a:gridCol>
                <a:gridCol w="394780">
                  <a:extLst>
                    <a:ext uri="{9D8B030D-6E8A-4147-A177-3AD203B41FA5}">
                      <a16:colId xmlns:a16="http://schemas.microsoft.com/office/drawing/2014/main" val="2312925210"/>
                    </a:ext>
                  </a:extLst>
                </a:gridCol>
                <a:gridCol w="121362">
                  <a:extLst>
                    <a:ext uri="{9D8B030D-6E8A-4147-A177-3AD203B41FA5}">
                      <a16:colId xmlns:a16="http://schemas.microsoft.com/office/drawing/2014/main" val="219654384"/>
                    </a:ext>
                  </a:extLst>
                </a:gridCol>
                <a:gridCol w="606805">
                  <a:extLst>
                    <a:ext uri="{9D8B030D-6E8A-4147-A177-3AD203B41FA5}">
                      <a16:colId xmlns:a16="http://schemas.microsoft.com/office/drawing/2014/main" val="551896180"/>
                    </a:ext>
                  </a:extLst>
                </a:gridCol>
                <a:gridCol w="606805">
                  <a:extLst>
                    <a:ext uri="{9D8B030D-6E8A-4147-A177-3AD203B41FA5}">
                      <a16:colId xmlns:a16="http://schemas.microsoft.com/office/drawing/2014/main" val="1450000438"/>
                    </a:ext>
                  </a:extLst>
                </a:gridCol>
                <a:gridCol w="606805">
                  <a:extLst>
                    <a:ext uri="{9D8B030D-6E8A-4147-A177-3AD203B41FA5}">
                      <a16:colId xmlns:a16="http://schemas.microsoft.com/office/drawing/2014/main" val="129533515"/>
                    </a:ext>
                  </a:extLst>
                </a:gridCol>
                <a:gridCol w="121362">
                  <a:extLst>
                    <a:ext uri="{9D8B030D-6E8A-4147-A177-3AD203B41FA5}">
                      <a16:colId xmlns:a16="http://schemas.microsoft.com/office/drawing/2014/main" val="480936193"/>
                    </a:ext>
                  </a:extLst>
                </a:gridCol>
                <a:gridCol w="606805">
                  <a:extLst>
                    <a:ext uri="{9D8B030D-6E8A-4147-A177-3AD203B41FA5}">
                      <a16:colId xmlns:a16="http://schemas.microsoft.com/office/drawing/2014/main" val="143774449"/>
                    </a:ext>
                  </a:extLst>
                </a:gridCol>
                <a:gridCol w="819189">
                  <a:extLst>
                    <a:ext uri="{9D8B030D-6E8A-4147-A177-3AD203B41FA5}">
                      <a16:colId xmlns:a16="http://schemas.microsoft.com/office/drawing/2014/main" val="992482032"/>
                    </a:ext>
                  </a:extLst>
                </a:gridCol>
                <a:gridCol w="475332">
                  <a:extLst>
                    <a:ext uri="{9D8B030D-6E8A-4147-A177-3AD203B41FA5}">
                      <a16:colId xmlns:a16="http://schemas.microsoft.com/office/drawing/2014/main" val="660344119"/>
                    </a:ext>
                  </a:extLst>
                </a:gridCol>
                <a:gridCol w="121362">
                  <a:extLst>
                    <a:ext uri="{9D8B030D-6E8A-4147-A177-3AD203B41FA5}">
                      <a16:colId xmlns:a16="http://schemas.microsoft.com/office/drawing/2014/main" val="1222816052"/>
                    </a:ext>
                  </a:extLst>
                </a:gridCol>
                <a:gridCol w="606805">
                  <a:extLst>
                    <a:ext uri="{9D8B030D-6E8A-4147-A177-3AD203B41FA5}">
                      <a16:colId xmlns:a16="http://schemas.microsoft.com/office/drawing/2014/main" val="1646678106"/>
                    </a:ext>
                  </a:extLst>
                </a:gridCol>
                <a:gridCol w="707941">
                  <a:extLst>
                    <a:ext uri="{9D8B030D-6E8A-4147-A177-3AD203B41FA5}">
                      <a16:colId xmlns:a16="http://schemas.microsoft.com/office/drawing/2014/main" val="4121312230"/>
                    </a:ext>
                  </a:extLst>
                </a:gridCol>
                <a:gridCol w="556239">
                  <a:extLst>
                    <a:ext uri="{9D8B030D-6E8A-4147-A177-3AD203B41FA5}">
                      <a16:colId xmlns:a16="http://schemas.microsoft.com/office/drawing/2014/main" val="3693076870"/>
                    </a:ext>
                  </a:extLst>
                </a:gridCol>
                <a:gridCol w="121362">
                  <a:extLst>
                    <a:ext uri="{9D8B030D-6E8A-4147-A177-3AD203B41FA5}">
                      <a16:colId xmlns:a16="http://schemas.microsoft.com/office/drawing/2014/main" val="3734508550"/>
                    </a:ext>
                  </a:extLst>
                </a:gridCol>
                <a:gridCol w="606805">
                  <a:extLst>
                    <a:ext uri="{9D8B030D-6E8A-4147-A177-3AD203B41FA5}">
                      <a16:colId xmlns:a16="http://schemas.microsoft.com/office/drawing/2014/main" val="4215594626"/>
                    </a:ext>
                  </a:extLst>
                </a:gridCol>
                <a:gridCol w="768621">
                  <a:extLst>
                    <a:ext uri="{9D8B030D-6E8A-4147-A177-3AD203B41FA5}">
                      <a16:colId xmlns:a16="http://schemas.microsoft.com/office/drawing/2014/main" val="1233538998"/>
                    </a:ext>
                  </a:extLst>
                </a:gridCol>
                <a:gridCol w="566353">
                  <a:extLst>
                    <a:ext uri="{9D8B030D-6E8A-4147-A177-3AD203B41FA5}">
                      <a16:colId xmlns:a16="http://schemas.microsoft.com/office/drawing/2014/main" val="3587701501"/>
                    </a:ext>
                  </a:extLst>
                </a:gridCol>
              </a:tblGrid>
              <a:tr h="462138">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67563911"/>
                  </a:ext>
                </a:extLst>
              </a:tr>
              <a:tr h="231069">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89646339"/>
                  </a:ext>
                </a:extLst>
              </a:tr>
              <a:tr h="231069">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1467364129"/>
                  </a:ext>
                </a:extLst>
              </a:tr>
              <a:tr h="231069">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24069354"/>
                  </a:ext>
                </a:extLst>
              </a:tr>
              <a:tr h="462138">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8.981,26</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30.062,98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9.505,13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48.549,37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extLst>
                  <a:ext uri="{0D108BD9-81ED-4DB2-BD59-A6C34878D82A}">
                    <a16:rowId xmlns:a16="http://schemas.microsoft.com/office/drawing/2014/main" val="642273276"/>
                  </a:ext>
                </a:extLst>
              </a:tr>
              <a:tr h="231069">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2338146"/>
                  </a:ext>
                </a:extLst>
              </a:tr>
              <a:tr h="462138">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54.681,51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91.643,47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8.124,60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13.185,25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20.225,60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187.860,43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302</a:t>
                      </a:r>
                    </a:p>
                  </a:txBody>
                  <a:tcPr marL="0" marR="0" marT="0" marB="0" anchor="ctr">
                    <a:lnL>
                      <a:noFill/>
                    </a:lnL>
                    <a:lnR>
                      <a:noFill/>
                    </a:lnR>
                    <a:lnT>
                      <a:noFill/>
                    </a:lnT>
                    <a:lnB>
                      <a:noFill/>
                    </a:lnB>
                    <a:noFill/>
                  </a:tcPr>
                </a:tc>
                <a:extLst>
                  <a:ext uri="{0D108BD9-81ED-4DB2-BD59-A6C34878D82A}">
                    <a16:rowId xmlns:a16="http://schemas.microsoft.com/office/drawing/2014/main" val="1131349869"/>
                  </a:ext>
                </a:extLst>
              </a:tr>
              <a:tr h="231069">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4.737,83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1.871,24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6.609,07</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27036071"/>
                  </a:ext>
                </a:extLst>
              </a:tr>
              <a:tr h="231069">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extLst>
                  <a:ext uri="{0D108BD9-81ED-4DB2-BD59-A6C34878D82A}">
                    <a16:rowId xmlns:a16="http://schemas.microsoft.com/office/drawing/2014/main" val="2050328200"/>
                  </a:ext>
                </a:extLst>
              </a:tr>
              <a:tr h="231069">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4.931,71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4.931,71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79079721"/>
                  </a:ext>
                </a:extLst>
              </a:tr>
              <a:tr h="462138">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81.544,43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121.706,45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49.878,17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45.520,07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338.132,03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994017909"/>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810737" cy="5308470"/>
        </p:xfrm>
        <a:graphic>
          <a:graphicData uri="http://schemas.openxmlformats.org/drawingml/2006/table">
            <a:tbl>
              <a:tblPr firstRow="1" bandRow="1">
                <a:tableStyleId>{93296810-A885-4BE3-A3E7-6D5BEEA58F35}</a:tableStyleId>
              </a:tblPr>
              <a:tblGrid>
                <a:gridCol w="1072495">
                  <a:extLst>
                    <a:ext uri="{9D8B030D-6E8A-4147-A177-3AD203B41FA5}">
                      <a16:colId xmlns:a16="http://schemas.microsoft.com/office/drawing/2014/main" val="2457421865"/>
                    </a:ext>
                  </a:extLst>
                </a:gridCol>
                <a:gridCol w="3195642">
                  <a:extLst>
                    <a:ext uri="{9D8B030D-6E8A-4147-A177-3AD203B41FA5}">
                      <a16:colId xmlns:a16="http://schemas.microsoft.com/office/drawing/2014/main" val="3367632477"/>
                    </a:ext>
                  </a:extLst>
                </a:gridCol>
                <a:gridCol w="2725193">
                  <a:extLst>
                    <a:ext uri="{9D8B030D-6E8A-4147-A177-3AD203B41FA5}">
                      <a16:colId xmlns:a16="http://schemas.microsoft.com/office/drawing/2014/main" val="2362186750"/>
                    </a:ext>
                  </a:extLst>
                </a:gridCol>
                <a:gridCol w="3817407">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N°20217000545082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N°20227000021182 del  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N°20227000134272 del 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N°20227000174432 del  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N°2022700017672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20227000302332 del   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82234"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13402" y="117884"/>
            <a:ext cx="1631709"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713442"/>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 20227000299142 del 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N°20227000472272 del  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20227000649602 del 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N°20227000651102  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N°20237000367262   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92990" y="0"/>
            <a:ext cx="8573198"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1528" y="67421"/>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881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N°20237000483472 del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20237000492372 del 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N°20237000585592 del 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N°20237000700592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N°20237000716362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8964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649734" y="61070"/>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N°20247000050162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N°20247000086942 del 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N°20247000131112 del 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N°20247000157412 del 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N°20247000265072 del 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25264" y="25321"/>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61070"/>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N°20247000353962 del 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la Interventoría mediante correo electrónico del viernes 7/06/2024 3:16 p. m</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N°20247000377272del 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N°20247000392492 del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2024 - PP N° 38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20247000392492 del 28/08/2024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51412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0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291534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2024 - PP N° 39</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jueves 19/09/2024 3:28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Agosto 2024 - PP N° 40</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20247000516252 del 19/09/2024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2024 - PP N° 41</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20247000594652 del 31/10/202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9667367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0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9337335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N°20217000417932 del 29/08/2021</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80184" y="60121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3386" y="-350485"/>
            <a:ext cx="9726005"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41784" y="118109"/>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N°20227000028742 del 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N°20237000708902 del 19/12/2023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N°20247000050082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N°20247000131142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4858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5753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55187" y="70465"/>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20247000361842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febrero de 2024 -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abril de 2024 -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1871204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6269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54B6D5-6371-1DEA-4744-12FBBFE8B75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50C5C4C8-CF9E-7E6C-AAF4-1EAD7EFF385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CA602155-73B9-0194-60F2-C4A39372779C}"/>
              </a:ext>
            </a:extLst>
          </p:cNvPr>
          <p:cNvGraphicFramePr>
            <a:graphicFrameLocks noGrp="1"/>
          </p:cNvGraphicFramePr>
          <p:nvPr/>
        </p:nvGraphicFramePr>
        <p:xfrm>
          <a:off x="593320" y="1972649"/>
          <a:ext cx="10401300" cy="3745846"/>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mayo de 2024. - PP N° 9</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N°20247000551552 del 8/10/2024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agosto de 2024 - PP N 10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N°20247000551342 del 8/10/2024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de 2024 - PP N° 11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N°20247000594632 del 31/10/2024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bl>
          </a:graphicData>
        </a:graphic>
      </p:graphicFrame>
      <p:sp>
        <p:nvSpPr>
          <p:cNvPr id="5" name="CuadroTexto 4">
            <a:extLst>
              <a:ext uri="{FF2B5EF4-FFF2-40B4-BE49-F238E27FC236}">
                <a16:creationId xmlns:a16="http://schemas.microsoft.com/office/drawing/2014/main" id="{A25BC131-784C-72FB-6B5F-6FFE8EF5689A}"/>
              </a:ext>
            </a:extLst>
          </p:cNvPr>
          <p:cNvSpPr txBox="1"/>
          <p:nvPr/>
        </p:nvSpPr>
        <p:spPr>
          <a:xfrm>
            <a:off x="593320" y="138889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EFF7FE4-51D8-32DC-3116-9DCF14DC7D1E}"/>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024F9EDA-1770-703B-7C13-CD7BE2F56AA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40448447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68B385C-E278-B7CE-DD70-68C296149230}"/>
              </a:ext>
            </a:extLst>
          </p:cNvPr>
          <p:cNvGraphicFramePr>
            <a:graphicFrameLocks noGrp="1"/>
          </p:cNvGraphicFramePr>
          <p:nvPr>
            <p:extLst>
              <p:ext uri="{D42A27DB-BD31-4B8C-83A1-F6EECF244321}">
                <p14:modId xmlns:p14="http://schemas.microsoft.com/office/powerpoint/2010/main" val="2270082588"/>
              </p:ext>
            </p:extLst>
          </p:nvPr>
        </p:nvGraphicFramePr>
        <p:xfrm>
          <a:off x="375139" y="2252739"/>
          <a:ext cx="11441721" cy="3787626"/>
        </p:xfrm>
        <a:graphic>
          <a:graphicData uri="http://schemas.openxmlformats.org/drawingml/2006/table">
            <a:tbl>
              <a:tblPr/>
              <a:tblGrid>
                <a:gridCol w="931338">
                  <a:extLst>
                    <a:ext uri="{9D8B030D-6E8A-4147-A177-3AD203B41FA5}">
                      <a16:colId xmlns:a16="http://schemas.microsoft.com/office/drawing/2014/main" val="1740931976"/>
                    </a:ext>
                  </a:extLst>
                </a:gridCol>
                <a:gridCol w="752234">
                  <a:extLst>
                    <a:ext uri="{9D8B030D-6E8A-4147-A177-3AD203B41FA5}">
                      <a16:colId xmlns:a16="http://schemas.microsoft.com/office/drawing/2014/main" val="181860614"/>
                    </a:ext>
                  </a:extLst>
                </a:gridCol>
                <a:gridCol w="250745">
                  <a:extLst>
                    <a:ext uri="{9D8B030D-6E8A-4147-A177-3AD203B41FA5}">
                      <a16:colId xmlns:a16="http://schemas.microsoft.com/office/drawing/2014/main" val="3351758159"/>
                    </a:ext>
                  </a:extLst>
                </a:gridCol>
                <a:gridCol w="931338">
                  <a:extLst>
                    <a:ext uri="{9D8B030D-6E8A-4147-A177-3AD203B41FA5}">
                      <a16:colId xmlns:a16="http://schemas.microsoft.com/office/drawing/2014/main" val="1740103811"/>
                    </a:ext>
                  </a:extLst>
                </a:gridCol>
                <a:gridCol w="779099">
                  <a:extLst>
                    <a:ext uri="{9D8B030D-6E8A-4147-A177-3AD203B41FA5}">
                      <a16:colId xmlns:a16="http://schemas.microsoft.com/office/drawing/2014/main" val="3324518591"/>
                    </a:ext>
                  </a:extLst>
                </a:gridCol>
                <a:gridCol w="250745">
                  <a:extLst>
                    <a:ext uri="{9D8B030D-6E8A-4147-A177-3AD203B41FA5}">
                      <a16:colId xmlns:a16="http://schemas.microsoft.com/office/drawing/2014/main" val="1700056672"/>
                    </a:ext>
                  </a:extLst>
                </a:gridCol>
                <a:gridCol w="931338">
                  <a:extLst>
                    <a:ext uri="{9D8B030D-6E8A-4147-A177-3AD203B41FA5}">
                      <a16:colId xmlns:a16="http://schemas.microsoft.com/office/drawing/2014/main" val="3738837880"/>
                    </a:ext>
                  </a:extLst>
                </a:gridCol>
                <a:gridCol w="779099">
                  <a:extLst>
                    <a:ext uri="{9D8B030D-6E8A-4147-A177-3AD203B41FA5}">
                      <a16:colId xmlns:a16="http://schemas.microsoft.com/office/drawing/2014/main" val="2489449599"/>
                    </a:ext>
                  </a:extLst>
                </a:gridCol>
                <a:gridCol w="250745">
                  <a:extLst>
                    <a:ext uri="{9D8B030D-6E8A-4147-A177-3AD203B41FA5}">
                      <a16:colId xmlns:a16="http://schemas.microsoft.com/office/drawing/2014/main" val="4094909232"/>
                    </a:ext>
                  </a:extLst>
                </a:gridCol>
                <a:gridCol w="931338">
                  <a:extLst>
                    <a:ext uri="{9D8B030D-6E8A-4147-A177-3AD203B41FA5}">
                      <a16:colId xmlns:a16="http://schemas.microsoft.com/office/drawing/2014/main" val="1384490242"/>
                    </a:ext>
                  </a:extLst>
                </a:gridCol>
                <a:gridCol w="776114">
                  <a:extLst>
                    <a:ext uri="{9D8B030D-6E8A-4147-A177-3AD203B41FA5}">
                      <a16:colId xmlns:a16="http://schemas.microsoft.com/office/drawing/2014/main" val="1018175616"/>
                    </a:ext>
                  </a:extLst>
                </a:gridCol>
                <a:gridCol w="205969">
                  <a:extLst>
                    <a:ext uri="{9D8B030D-6E8A-4147-A177-3AD203B41FA5}">
                      <a16:colId xmlns:a16="http://schemas.microsoft.com/office/drawing/2014/main" val="2398958591"/>
                    </a:ext>
                  </a:extLst>
                </a:gridCol>
                <a:gridCol w="931338">
                  <a:extLst>
                    <a:ext uri="{9D8B030D-6E8A-4147-A177-3AD203B41FA5}">
                      <a16:colId xmlns:a16="http://schemas.microsoft.com/office/drawing/2014/main" val="996329097"/>
                    </a:ext>
                  </a:extLst>
                </a:gridCol>
                <a:gridCol w="779099">
                  <a:extLst>
                    <a:ext uri="{9D8B030D-6E8A-4147-A177-3AD203B41FA5}">
                      <a16:colId xmlns:a16="http://schemas.microsoft.com/office/drawing/2014/main" val="1961635020"/>
                    </a:ext>
                  </a:extLst>
                </a:gridCol>
                <a:gridCol w="205969">
                  <a:extLst>
                    <a:ext uri="{9D8B030D-6E8A-4147-A177-3AD203B41FA5}">
                      <a16:colId xmlns:a16="http://schemas.microsoft.com/office/drawing/2014/main" val="140185511"/>
                    </a:ext>
                  </a:extLst>
                </a:gridCol>
                <a:gridCol w="931338">
                  <a:extLst>
                    <a:ext uri="{9D8B030D-6E8A-4147-A177-3AD203B41FA5}">
                      <a16:colId xmlns:a16="http://schemas.microsoft.com/office/drawing/2014/main" val="4285723489"/>
                    </a:ext>
                  </a:extLst>
                </a:gridCol>
                <a:gridCol w="823875">
                  <a:extLst>
                    <a:ext uri="{9D8B030D-6E8A-4147-A177-3AD203B41FA5}">
                      <a16:colId xmlns:a16="http://schemas.microsoft.com/office/drawing/2014/main" val="2366647545"/>
                    </a:ext>
                  </a:extLst>
                </a:gridCol>
              </a:tblGrid>
              <a:tr h="514216">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93503188"/>
                  </a:ext>
                </a:extLst>
              </a:tr>
              <a:tr h="250836">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80680287"/>
                  </a:ext>
                </a:extLst>
              </a:tr>
              <a:tr h="250836">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3235978011"/>
                  </a:ext>
                </a:extLst>
              </a:tr>
              <a:tr h="250836">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43.401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121.479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49808439"/>
                  </a:ext>
                </a:extLst>
              </a:tr>
              <a:tr h="250836">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431.025</a:t>
                      </a:r>
                    </a:p>
                  </a:txBody>
                  <a:tcPr marL="0" marR="0" marT="0" marB="0" anchor="ctr">
                    <a:lnL>
                      <a:noFill/>
                    </a:lnL>
                    <a:lnR>
                      <a:noFill/>
                    </a:lnR>
                    <a:lnT>
                      <a:noFill/>
                    </a:lnT>
                    <a:lnB>
                      <a:noFill/>
                    </a:lnB>
                    <a:noFill/>
                  </a:tcPr>
                </a:tc>
                <a:extLst>
                  <a:ext uri="{0D108BD9-81ED-4DB2-BD59-A6C34878D82A}">
                    <a16:rowId xmlns:a16="http://schemas.microsoft.com/office/drawing/2014/main" val="3604618208"/>
                  </a:ext>
                </a:extLst>
              </a:tr>
              <a:tr h="250836">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119.292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589.157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79041324"/>
                  </a:ext>
                </a:extLst>
              </a:tr>
              <a:tr h="250836">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114.594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568.459</a:t>
                      </a:r>
                    </a:p>
                  </a:txBody>
                  <a:tcPr marL="0" marR="0" marT="0" marB="0" anchor="ctr">
                    <a:lnL>
                      <a:noFill/>
                    </a:lnL>
                    <a:lnR>
                      <a:noFill/>
                    </a:lnR>
                    <a:lnT>
                      <a:noFill/>
                    </a:lnT>
                    <a:lnB>
                      <a:noFill/>
                    </a:lnB>
                    <a:noFill/>
                  </a:tcPr>
                </a:tc>
                <a:extLst>
                  <a:ext uri="{0D108BD9-81ED-4DB2-BD59-A6C34878D82A}">
                    <a16:rowId xmlns:a16="http://schemas.microsoft.com/office/drawing/2014/main" val="266769560"/>
                  </a:ext>
                </a:extLst>
              </a:tr>
              <a:tr h="250836">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1714169"/>
                  </a:ext>
                </a:extLst>
              </a:tr>
              <a:tr h="250836">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542.316</a:t>
                      </a:r>
                    </a:p>
                  </a:txBody>
                  <a:tcPr marL="0" marR="0" marT="0" marB="0" anchor="ctr">
                    <a:lnL>
                      <a:noFill/>
                    </a:lnL>
                    <a:lnR>
                      <a:noFill/>
                    </a:lnR>
                    <a:lnT>
                      <a:noFill/>
                    </a:lnT>
                    <a:lnB>
                      <a:noFill/>
                    </a:lnB>
                    <a:noFill/>
                  </a:tcPr>
                </a:tc>
                <a:extLst>
                  <a:ext uri="{0D108BD9-81ED-4DB2-BD59-A6C34878D82A}">
                    <a16:rowId xmlns:a16="http://schemas.microsoft.com/office/drawing/2014/main" val="2425240784"/>
                  </a:ext>
                </a:extLst>
              </a:tr>
              <a:tr h="250836">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00864495"/>
                  </a:ext>
                </a:extLst>
              </a:tr>
              <a:tr h="250836">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3753264298"/>
                  </a:ext>
                </a:extLst>
              </a:tr>
              <a:tr h="250836">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36504576"/>
                  </a:ext>
                </a:extLst>
              </a:tr>
              <a:tr h="250836">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4071561887"/>
                  </a:ext>
                </a:extLst>
              </a:tr>
              <a:tr h="263378">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987.471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4.896.928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418875634"/>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3732021"/>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563881">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N°20227000186492 del 5/04/2022</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N°20237000456632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52551"/>
            <a:ext cx="10099406"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189052" y="258439"/>
            <a:ext cx="1655117" cy="934517"/>
          </a:xfrm>
          <a:prstGeom prst="rect">
            <a:avLst/>
          </a:prstGeom>
        </p:spPr>
      </p:pic>
      <p:sp>
        <p:nvSpPr>
          <p:cNvPr id="2" name="CuadroTexto 1">
            <a:extLst>
              <a:ext uri="{FF2B5EF4-FFF2-40B4-BE49-F238E27FC236}">
                <a16:creationId xmlns:a16="http://schemas.microsoft.com/office/drawing/2014/main" id="{18D036FB-95E2-4239-A44E-939450AB20AD}"/>
              </a:ext>
            </a:extLst>
          </p:cNvPr>
          <p:cNvSpPr txBox="1"/>
          <p:nvPr/>
        </p:nvSpPr>
        <p:spPr>
          <a:xfrm>
            <a:off x="577641" y="9812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224853168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20237000251592 del 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N°20237000282762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N°20237000450182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N°20237000483492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N°20237000483262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28445" y="85842"/>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0061002" y="-46373"/>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20237000585602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20237000687122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N°20237000716352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N°20247000131132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N°20247000157472 del  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32873"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630249"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403882" y="1979419"/>
          <a:ext cx="10756231" cy="3470455"/>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5119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01629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N°20247000217642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 abril de 2024 - PP N° 28</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lunes 30/09/2024 12:16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92998693"/>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abril 2024.  PP N°29</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Radicado UAESP N°20247000594692 del 31/10/2024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97177241"/>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403882" y="136484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04367" y="-10304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C013E6-D6E2-1790-534A-66A6CF09651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AD48BFC-B6D1-C90F-F2F5-DECD2AA3364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EE4F7204-3A8F-718F-EAA3-825447B83074}"/>
              </a:ext>
            </a:extLst>
          </p:cNvPr>
          <p:cNvGraphicFramePr>
            <a:graphicFrameLocks noGrp="1"/>
          </p:cNvGraphicFramePr>
          <p:nvPr/>
        </p:nvGraphicFramePr>
        <p:xfrm>
          <a:off x="403882" y="2032000"/>
          <a:ext cx="10756231" cy="2660707"/>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70998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Mayo 2024.  PP N°30</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N°20247000594682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39034227"/>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junio de 2024.- PP N° 31</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N°20247000594672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196406412"/>
                  </a:ext>
                </a:extLst>
              </a:tr>
            </a:tbl>
          </a:graphicData>
        </a:graphic>
      </p:graphicFrame>
      <p:sp>
        <p:nvSpPr>
          <p:cNvPr id="5" name="CuadroTexto 4">
            <a:extLst>
              <a:ext uri="{FF2B5EF4-FFF2-40B4-BE49-F238E27FC236}">
                <a16:creationId xmlns:a16="http://schemas.microsoft.com/office/drawing/2014/main" id="{207CEF36-7A3F-74DF-B7F3-7F863E973EC7}"/>
              </a:ext>
            </a:extLst>
          </p:cNvPr>
          <p:cNvSpPr txBox="1"/>
          <p:nvPr/>
        </p:nvSpPr>
        <p:spPr>
          <a:xfrm>
            <a:off x="403882" y="148509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74DF45F-CC5E-6AB6-B4AF-09AA35049057}"/>
              </a:ext>
            </a:extLst>
          </p:cNvPr>
          <p:cNvSpPr txBox="1"/>
          <p:nvPr/>
        </p:nvSpPr>
        <p:spPr>
          <a:xfrm>
            <a:off x="-238309" y="5878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CCC992F8-E8D3-95F2-2D13-A8EDDF4ECE67}"/>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B3414532-AD81-C8EC-94A7-92FD9D8CF577}"/>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7A6887D8-A438-E668-BD8A-AF34917A4B7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52656154"/>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N°20217000545122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N°20227000568772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N°20227000568862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N°20227000635742 del  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2564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104651"/>
            <a:ext cx="1866536" cy="716825"/>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N°20237000140902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N°20237000168272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20237000257592 del 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N°20237000381262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9783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445" y="-4029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72743" y="104651"/>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N°20237000381192 del  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20237000410202 del  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N°20237000483482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20237000585622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30403"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5871"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248254"/>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N°20237000585612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N°20237000700602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N°20247000050112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N°20247000059432 del  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553454"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4506"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3651" y="248254"/>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N°20247000131122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N°20247000160872 del 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N°20247000206512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N°20247000361822 del 20/07/2024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21165" y="124860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5517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68132" y="2957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septiembre de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7D204B67-67F3-C6CA-6FCA-32FE07A82A92}"/>
              </a:ext>
            </a:extLst>
          </p:cNvPr>
          <p:cNvGraphicFramePr>
            <a:graphicFrameLocks noGrp="1"/>
          </p:cNvGraphicFramePr>
          <p:nvPr>
            <p:extLst>
              <p:ext uri="{D42A27DB-BD31-4B8C-83A1-F6EECF244321}">
                <p14:modId xmlns:p14="http://schemas.microsoft.com/office/powerpoint/2010/main" val="3376214143"/>
              </p:ext>
            </p:extLst>
          </p:nvPr>
        </p:nvGraphicFramePr>
        <p:xfrm>
          <a:off x="370194" y="2783378"/>
          <a:ext cx="11458945" cy="3273741"/>
        </p:xfrm>
        <a:graphic>
          <a:graphicData uri="http://schemas.openxmlformats.org/drawingml/2006/table">
            <a:tbl>
              <a:tblPr/>
              <a:tblGrid>
                <a:gridCol w="932740">
                  <a:extLst>
                    <a:ext uri="{9D8B030D-6E8A-4147-A177-3AD203B41FA5}">
                      <a16:colId xmlns:a16="http://schemas.microsoft.com/office/drawing/2014/main" val="951590871"/>
                    </a:ext>
                  </a:extLst>
                </a:gridCol>
                <a:gridCol w="753366">
                  <a:extLst>
                    <a:ext uri="{9D8B030D-6E8A-4147-A177-3AD203B41FA5}">
                      <a16:colId xmlns:a16="http://schemas.microsoft.com/office/drawing/2014/main" val="72687295"/>
                    </a:ext>
                  </a:extLst>
                </a:gridCol>
                <a:gridCol w="251122">
                  <a:extLst>
                    <a:ext uri="{9D8B030D-6E8A-4147-A177-3AD203B41FA5}">
                      <a16:colId xmlns:a16="http://schemas.microsoft.com/office/drawing/2014/main" val="2776862688"/>
                    </a:ext>
                  </a:extLst>
                </a:gridCol>
                <a:gridCol w="932740">
                  <a:extLst>
                    <a:ext uri="{9D8B030D-6E8A-4147-A177-3AD203B41FA5}">
                      <a16:colId xmlns:a16="http://schemas.microsoft.com/office/drawing/2014/main" val="343125643"/>
                    </a:ext>
                  </a:extLst>
                </a:gridCol>
                <a:gridCol w="780272">
                  <a:extLst>
                    <a:ext uri="{9D8B030D-6E8A-4147-A177-3AD203B41FA5}">
                      <a16:colId xmlns:a16="http://schemas.microsoft.com/office/drawing/2014/main" val="124259271"/>
                    </a:ext>
                  </a:extLst>
                </a:gridCol>
                <a:gridCol w="251122">
                  <a:extLst>
                    <a:ext uri="{9D8B030D-6E8A-4147-A177-3AD203B41FA5}">
                      <a16:colId xmlns:a16="http://schemas.microsoft.com/office/drawing/2014/main" val="3301837506"/>
                    </a:ext>
                  </a:extLst>
                </a:gridCol>
                <a:gridCol w="932740">
                  <a:extLst>
                    <a:ext uri="{9D8B030D-6E8A-4147-A177-3AD203B41FA5}">
                      <a16:colId xmlns:a16="http://schemas.microsoft.com/office/drawing/2014/main" val="3495876802"/>
                    </a:ext>
                  </a:extLst>
                </a:gridCol>
                <a:gridCol w="780272">
                  <a:extLst>
                    <a:ext uri="{9D8B030D-6E8A-4147-A177-3AD203B41FA5}">
                      <a16:colId xmlns:a16="http://schemas.microsoft.com/office/drawing/2014/main" val="3419581840"/>
                    </a:ext>
                  </a:extLst>
                </a:gridCol>
                <a:gridCol w="251122">
                  <a:extLst>
                    <a:ext uri="{9D8B030D-6E8A-4147-A177-3AD203B41FA5}">
                      <a16:colId xmlns:a16="http://schemas.microsoft.com/office/drawing/2014/main" val="3059402849"/>
                    </a:ext>
                  </a:extLst>
                </a:gridCol>
                <a:gridCol w="932740">
                  <a:extLst>
                    <a:ext uri="{9D8B030D-6E8A-4147-A177-3AD203B41FA5}">
                      <a16:colId xmlns:a16="http://schemas.microsoft.com/office/drawing/2014/main" val="471959766"/>
                    </a:ext>
                  </a:extLst>
                </a:gridCol>
                <a:gridCol w="777283">
                  <a:extLst>
                    <a:ext uri="{9D8B030D-6E8A-4147-A177-3AD203B41FA5}">
                      <a16:colId xmlns:a16="http://schemas.microsoft.com/office/drawing/2014/main" val="563826235"/>
                    </a:ext>
                  </a:extLst>
                </a:gridCol>
                <a:gridCol w="206279">
                  <a:extLst>
                    <a:ext uri="{9D8B030D-6E8A-4147-A177-3AD203B41FA5}">
                      <a16:colId xmlns:a16="http://schemas.microsoft.com/office/drawing/2014/main" val="3164612270"/>
                    </a:ext>
                  </a:extLst>
                </a:gridCol>
                <a:gridCol w="932740">
                  <a:extLst>
                    <a:ext uri="{9D8B030D-6E8A-4147-A177-3AD203B41FA5}">
                      <a16:colId xmlns:a16="http://schemas.microsoft.com/office/drawing/2014/main" val="595080890"/>
                    </a:ext>
                  </a:extLst>
                </a:gridCol>
                <a:gridCol w="780272">
                  <a:extLst>
                    <a:ext uri="{9D8B030D-6E8A-4147-A177-3AD203B41FA5}">
                      <a16:colId xmlns:a16="http://schemas.microsoft.com/office/drawing/2014/main" val="796100321"/>
                    </a:ext>
                  </a:extLst>
                </a:gridCol>
                <a:gridCol w="206279">
                  <a:extLst>
                    <a:ext uri="{9D8B030D-6E8A-4147-A177-3AD203B41FA5}">
                      <a16:colId xmlns:a16="http://schemas.microsoft.com/office/drawing/2014/main" val="976584845"/>
                    </a:ext>
                  </a:extLst>
                </a:gridCol>
                <a:gridCol w="932740">
                  <a:extLst>
                    <a:ext uri="{9D8B030D-6E8A-4147-A177-3AD203B41FA5}">
                      <a16:colId xmlns:a16="http://schemas.microsoft.com/office/drawing/2014/main" val="3069574413"/>
                    </a:ext>
                  </a:extLst>
                </a:gridCol>
                <a:gridCol w="825116">
                  <a:extLst>
                    <a:ext uri="{9D8B030D-6E8A-4147-A177-3AD203B41FA5}">
                      <a16:colId xmlns:a16="http://schemas.microsoft.com/office/drawing/2014/main" val="2597272410"/>
                    </a:ext>
                  </a:extLst>
                </a:gridCol>
              </a:tblGrid>
              <a:tr h="554643">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06131901"/>
                  </a:ext>
                </a:extLst>
              </a:tr>
              <a:tr h="270557">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450268690"/>
                  </a:ext>
                </a:extLst>
              </a:tr>
              <a:tr h="270557">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2006858009"/>
                  </a:ext>
                </a:extLst>
              </a:tr>
              <a:tr h="270557">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9215438"/>
                  </a:ext>
                </a:extLst>
              </a:tr>
              <a:tr h="270557">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17.190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75.221</a:t>
                      </a:r>
                    </a:p>
                  </a:txBody>
                  <a:tcPr marL="0" marR="0" marT="0" marB="0" anchor="ctr">
                    <a:lnL>
                      <a:noFill/>
                    </a:lnL>
                    <a:lnR>
                      <a:noFill/>
                    </a:lnR>
                    <a:lnT>
                      <a:noFill/>
                    </a:lnT>
                    <a:lnB>
                      <a:noFill/>
                    </a:lnB>
                    <a:noFill/>
                  </a:tcPr>
                </a:tc>
                <a:extLst>
                  <a:ext uri="{0D108BD9-81ED-4DB2-BD59-A6C34878D82A}">
                    <a16:rowId xmlns:a16="http://schemas.microsoft.com/office/drawing/2014/main" val="4038920481"/>
                  </a:ext>
                </a:extLst>
              </a:tr>
              <a:tr h="270557">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12.559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10.012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75.114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91803811"/>
                  </a:ext>
                </a:extLst>
              </a:tr>
              <a:tr h="270557">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12.548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74.538</a:t>
                      </a:r>
                    </a:p>
                  </a:txBody>
                  <a:tcPr marL="0" marR="0" marT="0" marB="0" anchor="ctr">
                    <a:lnL>
                      <a:noFill/>
                    </a:lnL>
                    <a:lnR>
                      <a:noFill/>
                    </a:lnR>
                    <a:lnT>
                      <a:noFill/>
                    </a:lnT>
                    <a:lnB>
                      <a:noFill/>
                    </a:lnB>
                    <a:noFill/>
                  </a:tcPr>
                </a:tc>
                <a:extLst>
                  <a:ext uri="{0D108BD9-81ED-4DB2-BD59-A6C34878D82A}">
                    <a16:rowId xmlns:a16="http://schemas.microsoft.com/office/drawing/2014/main" val="1458342434"/>
                  </a:ext>
                </a:extLst>
              </a:tr>
              <a:tr h="270557">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16.966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21.504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12.544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11.177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72.170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27945100"/>
                  </a:ext>
                </a:extLst>
              </a:tr>
              <a:tr h="270557">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16.886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21.495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12.507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8.965</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69.832</a:t>
                      </a:r>
                    </a:p>
                  </a:txBody>
                  <a:tcPr marL="0" marR="0" marT="0" marB="0" anchor="ctr">
                    <a:lnL>
                      <a:noFill/>
                    </a:lnL>
                    <a:lnR>
                      <a:noFill/>
                    </a:lnR>
                    <a:lnT>
                      <a:noFill/>
                    </a:lnT>
                    <a:lnB>
                      <a:noFill/>
                    </a:lnB>
                    <a:noFill/>
                  </a:tcPr>
                </a:tc>
                <a:extLst>
                  <a:ext uri="{0D108BD9-81ED-4DB2-BD59-A6C34878D82A}">
                    <a16:rowId xmlns:a16="http://schemas.microsoft.com/office/drawing/2014/main" val="2651987508"/>
                  </a:ext>
                </a:extLst>
              </a:tr>
              <a:tr h="270557">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16.886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21.489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12.515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8.447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69.316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79700517"/>
                  </a:ext>
                </a:extLst>
              </a:tr>
              <a:tr h="284085">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153.779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194.085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113.158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111.198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90.059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662.279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55352296"/>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749438"/>
          <a:ext cx="10964292" cy="3755021"/>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N°20247000361862 del 21/07/2024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20247000421582 del 1/08/2024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2024 - PP N° 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N°20247000592572 del 30/10/2024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657934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58112" y="13162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N°2022700013612 del 30/11/2022</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N°20237000464652 del 17/08/2023</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90771" y="72083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65113" y="36812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889" y="195138"/>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505653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3140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N°20227000176922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20227000299132 del 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89498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 – PP N° 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N°20227000300652 del 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56645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Mayo</a:t>
                      </a:r>
                      <a:r>
                        <a:rPr lang="pt-BR" sz="1600" b="0" i="0" u="none" strike="noStrike" kern="1200" dirty="0">
                          <a:solidFill>
                            <a:srgbClr val="002060"/>
                          </a:solidFill>
                          <a:effectLst/>
                          <a:latin typeface="Calibri" panose="020F0502020204030204" pitchFamily="34" charset="0"/>
                          <a:ea typeface="+mn-ea"/>
                          <a:cs typeface="+mn-cs"/>
                        </a:rPr>
                        <a:t> PP N°4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20227000440282 del 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 PP N° 5</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N°20227000472182 del 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67998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N°20227000681442 del 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93458"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9960"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2744" y="167171"/>
            <a:ext cx="1824152" cy="801013"/>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54121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 – PP N° 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20227000766072 del 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20237000140932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N°20237000168242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N°20237000204202 del 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N°20237000277262 del 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00622" y="167173"/>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8729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N°20237000381642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junio de 2023 – PP N° 13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20237000470282 del 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julio de 2023 – PP N° 14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20237000482892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N°20237000687132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20237000692932 del </a:t>
                      </a:r>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20247000050102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5782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8"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22136" y="167172"/>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N°20247000059622 del 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N°20247000110532 del 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20247000206442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20247000266212 del 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N°20247000361812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3697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49961" y="1191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37289" y="271595"/>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3201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N°20247000421572 del 1/08/2024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0" y="-3702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08197" y="167172"/>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322617"/>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FF000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N°20237000456702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N°20247000245532 del 14/05/2024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4710" y="67729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386" y="17425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6943" y="208904"/>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84218"/>
          <a:ext cx="10769601" cy="172723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1156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N°20247000403922 del 25/07/2024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01528" y="59691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52039"/>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20959" y="210489"/>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solicitudes de descuento por año</a:t>
            </a:r>
          </a:p>
          <a:p>
            <a:r>
              <a:rPr lang="es-CO" sz="1600" b="1" cap="small">
                <a:solidFill>
                  <a:srgbClr val="002060"/>
                </a:solidFill>
                <a:latin typeface="Candara" panose="020E0502030303020204" pitchFamily="34" charset="0"/>
              </a:rPr>
              <a:t>         </a:t>
            </a:r>
            <a:r>
              <a:rPr lang="es-CO" sz="1600" cap="small">
                <a:solidFill>
                  <a:srgbClr val="002060"/>
                </a:solidFill>
                <a:latin typeface="Candara" panose="020E0502030303020204" pitchFamily="34" charset="0"/>
              </a:rPr>
              <a:t>Balance general Solicitudes de descuento –</a:t>
            </a:r>
            <a:r>
              <a:rPr lang="es-CO" sz="1400" cap="small">
                <a:solidFill>
                  <a:srgbClr val="002060"/>
                </a:solidFill>
                <a:latin typeface="Candara" panose="020E0502030303020204" pitchFamily="34" charset="0"/>
              </a:rPr>
              <a:t> </a:t>
            </a:r>
            <a:r>
              <a:rPr lang="es-CO" sz="1400" cap="small" dirty="0">
                <a:solidFill>
                  <a:srgbClr val="002060"/>
                </a:solidFill>
                <a:latin typeface="Candara" panose="020E0502030303020204" pitchFamily="34" charset="0"/>
              </a:rPr>
              <a:t>septiembre</a:t>
            </a:r>
            <a:r>
              <a:rPr lang="es-CO" sz="1400" cap="small">
                <a:solidFill>
                  <a:srgbClr val="002060"/>
                </a:solidFill>
                <a:latin typeface="Candara" panose="020E0502030303020204" pitchFamily="34" charset="0"/>
              </a:rPr>
              <a:t> de 2024</a:t>
            </a:r>
            <a:endParaRPr lang="es-CO" sz="160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a:t>
            </a:r>
            <a:r>
              <a:rPr lang="es-CO" sz="3600" b="1" kern="0" cap="small" dirty="0">
                <a:solidFill>
                  <a:schemeClr val="accent1">
                    <a:lumMod val="50000"/>
                  </a:schemeClr>
                </a:solidFill>
                <a:latin typeface="Candara" panose="020E0502030303020204" pitchFamily="34" charset="0"/>
              </a:rPr>
              <a:t>16.845</a:t>
            </a:r>
            <a:r>
              <a:rPr lang="es-CO" sz="3600" b="1" kern="0" cap="small">
                <a:solidFill>
                  <a:schemeClr val="accent1">
                    <a:lumMod val="50000"/>
                  </a:schemeClr>
                </a:solidFill>
                <a:latin typeface="Candara" panose="020E0502030303020204" pitchFamily="34" charset="0"/>
              </a:rPr>
              <a:t> </a:t>
            </a:r>
          </a:p>
          <a:p>
            <a:endParaRPr lang="es-CO" sz="3600" b="1" kern="0" cap="small">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 y="1661239"/>
            <a:ext cx="1438655" cy="4739554"/>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76153" y="3799861"/>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5" name="Imagen 14">
            <a:extLst>
              <a:ext uri="{FF2B5EF4-FFF2-40B4-BE49-F238E27FC236}">
                <a16:creationId xmlns:a16="http://schemas.microsoft.com/office/drawing/2014/main" id="{6E5C8DAB-9894-259E-8E9E-4CD4EF575C2E}"/>
              </a:ext>
            </a:extLst>
          </p:cNvPr>
          <p:cNvPicPr>
            <a:picLocks noChangeAspect="1"/>
          </p:cNvPicPr>
          <p:nvPr/>
        </p:nvPicPr>
        <p:blipFill>
          <a:blip r:embed="rId9"/>
          <a:stretch>
            <a:fillRect/>
          </a:stretch>
        </p:blipFill>
        <p:spPr>
          <a:xfrm>
            <a:off x="1464430" y="1542212"/>
            <a:ext cx="10459478" cy="4501805"/>
          </a:xfrm>
          <a:prstGeom prst="rect">
            <a:avLst/>
          </a:prstGeom>
        </p:spPr>
      </p:pic>
    </p:spTree>
    <p:extLst>
      <p:ext uri="{BB962C8B-B14F-4D97-AF65-F5344CB8AC3E}">
        <p14:creationId xmlns:p14="http://schemas.microsoft.com/office/powerpoint/2010/main" val="179195895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rgbClr val="002060"/>
                </a:solidFill>
                <a:effectLst/>
                <a:uLnTx/>
                <a:uFillTx/>
                <a:latin typeface="Candara"/>
              </a:rPr>
              <a:t>septiembre</a:t>
            </a:r>
            <a:r>
              <a:rPr kumimoji="0" lang="es-CO" sz="1600" b="1" i="0" u="none" strike="noStrike" kern="1200" cap="small" spc="0" normalizeH="0" baseline="0" noProof="0">
                <a:ln>
                  <a:noFill/>
                </a:ln>
                <a:solidFill>
                  <a:srgbClr val="002060"/>
                </a:solidFill>
                <a:effectLst/>
                <a:uLnTx/>
                <a:uFillTx/>
                <a:latin typeface="Candara"/>
              </a:rPr>
              <a:t>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93669"/>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12488">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dirty="0">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716860"/>
            <a:ext cx="609475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septiembre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dirty="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4.352</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8.289</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2.149</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dirty="0">
                          <a:solidFill>
                            <a:schemeClr val="accent1">
                              <a:lumMod val="50000"/>
                            </a:schemeClr>
                          </a:solidFill>
                          <a:latin typeface="+mn-lt"/>
                          <a:ea typeface="+mn-ea"/>
                          <a:cs typeface="+mn-cs"/>
                        </a:rPr>
                        <a:t>2.096</a:t>
                      </a:r>
                      <a:endParaRPr lang="es-CO" sz="1400" b="1" kern="1200" dirty="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969</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429</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16%</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1</a:t>
                      </a:r>
                      <a:r>
                        <a:rPr lang="es-CO" sz="1400" b="0" i="0">
                          <a:solidFill>
                            <a:srgbClr val="203864"/>
                          </a:solidFill>
                          <a:effectLst/>
                          <a:latin typeface="Calibri" panose="020F0502020204030204" pitchFamily="34" charset="0"/>
                        </a:rPr>
                        <a:t>38</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757</a:t>
                      </a:r>
                      <a:endParaRPr lang="es-MX"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31%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3657237804"/>
                  </a:ext>
                </a:extLst>
              </a:tr>
              <a:tr h="291463">
                <a:tc>
                  <a:txBody>
                    <a:bodyPr/>
                    <a:lstStyle/>
                    <a:p>
                      <a:pPr algn="l" rtl="0" fontAlgn="base"/>
                      <a:r>
                        <a:rPr lang="es-CO" sz="1400" b="0" i="0">
                          <a:solidFill>
                            <a:srgbClr val="203864"/>
                          </a:solidFill>
                          <a:effectLst/>
                          <a:latin typeface="Calibri" panose="020F0502020204030204" pitchFamily="34" charset="0"/>
                        </a:rPr>
                        <a:t>TIPO 3 (M-124)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58</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810</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30%</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2109363137"/>
                  </a:ext>
                </a:extLst>
              </a:tr>
              <a:tr h="0">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dirty="0">
                          <a:solidFill>
                            <a:srgbClr val="203864"/>
                          </a:solidFill>
                          <a:effectLst/>
                          <a:latin typeface="Calibri" panose="020F0502020204030204" pitchFamily="34" charset="0"/>
                        </a:rPr>
                        <a:t>1.165</a:t>
                      </a:r>
                      <a:endParaRPr lang="es-CO" b="0" i="0" dirty="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1.996</a:t>
                      </a:r>
                      <a:endParaRPr lang="es-CO" b="0" i="0">
                        <a:solidFill>
                          <a:srgbClr val="000000"/>
                        </a:solidFill>
                        <a:effectLst/>
                      </a:endParaRPr>
                    </a:p>
                  </a:txBody>
                  <a:tcPr anchor="ctr"/>
                </a:tc>
                <a:tc>
                  <a:txBody>
                    <a:bodyPr/>
                    <a:lstStyle/>
                    <a:p>
                      <a:pPr algn="ctr" rtl="0" fontAlgn="base"/>
                      <a:r>
                        <a:rPr lang="es-CO" sz="1400" b="1" i="0" dirty="0">
                          <a:solidFill>
                            <a:srgbClr val="203864"/>
                          </a:solidFill>
                          <a:effectLst/>
                          <a:latin typeface="Calibri" panose="020F0502020204030204" pitchFamily="34" charset="0"/>
                        </a:rPr>
                        <a:t>22%</a:t>
                      </a:r>
                      <a:r>
                        <a:rPr lang="es-CO" sz="1400" b="0" i="0" dirty="0">
                          <a:solidFill>
                            <a:srgbClr val="000000"/>
                          </a:solidFill>
                          <a:effectLst/>
                          <a:latin typeface="Calibri" panose="020F0502020204030204" pitchFamily="34" charset="0"/>
                        </a:rPr>
                        <a:t>​</a:t>
                      </a:r>
                      <a:endParaRPr lang="es-CO" b="0" i="0" dirty="0">
                        <a:solidFill>
                          <a:srgbClr val="000000"/>
                        </a:solidFill>
                        <a:effectLst/>
                      </a:endParaRP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1248133622"/>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dirty="0">
                <a:solidFill>
                  <a:srgbClr val="002060"/>
                </a:solidFill>
                <a:latin typeface="Candara"/>
              </a:rPr>
              <a:t>septiembre</a:t>
            </a:r>
            <a:r>
              <a:rPr kumimoji="0" lang="es-CO" sz="1600" b="1" i="0" u="none" strike="noStrike" kern="1200" cap="small" spc="0" normalizeH="0" baseline="0" noProof="0">
                <a:ln>
                  <a:noFill/>
                </a:ln>
                <a:solidFill>
                  <a:srgbClr val="002060"/>
                </a:solidFill>
                <a:effectLst/>
                <a:uLnTx/>
                <a:uFillTx/>
                <a:latin typeface="Candara"/>
              </a:rPr>
              <a:t>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dirty="0">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dirty="0">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71703">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4.296</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13.729</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1.011</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1.930</a:t>
                      </a:r>
                      <a:endParaRPr lang="es-CO" sz="140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1.687</a:t>
                      </a:r>
                      <a:endParaRPr lang="es-CO" sz="140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23%</a:t>
                      </a:r>
                    </a:p>
                  </a:txBody>
                  <a:tcPr marL="0" marR="0" marT="0" marB="0" anchor="ct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35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4.127</a:t>
                      </a:r>
                      <a:endParaRPr lang="es-CO" sz="140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81%</a:t>
                      </a:r>
                    </a:p>
                  </a:txBody>
                  <a:tcPr marL="0" marR="0" marT="0" marB="0" anchor="ct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58%</a:t>
                      </a:r>
                    </a:p>
                  </a:txBody>
                  <a:tcPr marL="0" marR="0" marT="0" marB="0" anchor="ct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TOTAL </a:t>
                      </a:r>
                      <a:r>
                        <a:rPr lang="es-CO" sz="1400" b="0" kern="1200" dirty="0">
                          <a:solidFill>
                            <a:schemeClr val="accent1">
                              <a:lumMod val="50000"/>
                            </a:schemeClr>
                          </a:solidFill>
                          <a:latin typeface="+mn-lt"/>
                          <a:ea typeface="+mn-ea"/>
                          <a:cs typeface="+mn-cs"/>
                        </a:rPr>
                        <a:t>(*)</a:t>
                      </a:r>
                    </a:p>
                  </a:txBody>
                  <a:tcP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2.250</a:t>
                      </a:r>
                      <a:endParaRPr lang="es-CO" sz="1400" b="1"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8.499</a:t>
                      </a:r>
                      <a:endParaRPr lang="es-CO" sz="1400" b="1"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CO" sz="1400" b="1" kern="1200" dirty="0">
                          <a:solidFill>
                            <a:schemeClr val="accent1">
                              <a:lumMod val="50000"/>
                            </a:schemeClr>
                          </a:solidFill>
                          <a:latin typeface="+mn-lt"/>
                          <a:ea typeface="+mn-ea"/>
                          <a:cs typeface="+mn-cs"/>
                        </a:rPr>
                        <a:t>42%</a:t>
                      </a:r>
                    </a:p>
                  </a:txBody>
                  <a:tcPr marL="0" marR="0" marT="0" marB="0"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159581"/>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septiembre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549238" y="734848"/>
            <a:ext cx="8883631" cy="338554"/>
          </a:xfrm>
          <a:prstGeom prst="rect">
            <a:avLst/>
          </a:prstGeom>
        </p:spPr>
        <p:txBody>
          <a:bodyPr wrap="square" lIns="91440" tIns="45720" rIns="91440" bIns="45720" anchor="t">
            <a:spAutoFit/>
          </a:bodyPr>
          <a:lstStyle/>
          <a:p>
            <a:pPr lvl="1">
              <a:tabLst>
                <a:tab pos="914400" algn="l"/>
              </a:tabLst>
              <a:defRPr/>
            </a:pPr>
            <a:r>
              <a:rPr lang="es-CO" sz="1600" b="1" cap="small" dirty="0">
                <a:solidFill>
                  <a:srgbClr val="002060"/>
                </a:solidFill>
                <a:latin typeface="Candara"/>
              </a:rPr>
              <a:t>septiembre </a:t>
            </a:r>
            <a:r>
              <a:rPr kumimoji="0" lang="es-CO" sz="1600" b="1" i="0" u="none" strike="noStrike" kern="1200" cap="small" spc="0" normalizeH="0" baseline="0" noProof="0" dirty="0">
                <a:ln>
                  <a:noFill/>
                </a:ln>
                <a:solidFill>
                  <a:srgbClr val="002060"/>
                </a:solidFill>
                <a:effectLst/>
                <a:uLnTx/>
                <a:uFillTx/>
                <a:latin typeface="Candara"/>
              </a:rPr>
              <a:t>de </a:t>
            </a:r>
            <a:r>
              <a:rPr lang="es-CO" sz="1600" b="1" cap="small" dirty="0">
                <a:solidFill>
                  <a:srgbClr val="002060"/>
                </a:solidFill>
                <a:latin typeface="Candara"/>
              </a:rPr>
              <a:t>2024</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nvGraphicFramePr>
        <p:xfrm>
          <a:off x="489656" y="1330907"/>
          <a:ext cx="5890746" cy="2589459"/>
        </p:xfrm>
        <a:graphic>
          <a:graphicData uri="http://schemas.openxmlformats.org/drawingml/2006/table">
            <a:tbl>
              <a:tblPr firstRow="1" bandRow="1">
                <a:tableStyleId>{68D230F3-CF80-4859-8CE7-A43EE81993B5}</a:tableStyleId>
              </a:tblPr>
              <a:tblGrid>
                <a:gridCol w="1604272">
                  <a:extLst>
                    <a:ext uri="{9D8B030D-6E8A-4147-A177-3AD203B41FA5}">
                      <a16:colId xmlns:a16="http://schemas.microsoft.com/office/drawing/2014/main" val="1103263614"/>
                    </a:ext>
                  </a:extLst>
                </a:gridCol>
                <a:gridCol w="1341100">
                  <a:extLst>
                    <a:ext uri="{9D8B030D-6E8A-4147-A177-3AD203B41FA5}">
                      <a16:colId xmlns:a16="http://schemas.microsoft.com/office/drawing/2014/main" val="1214793957"/>
                    </a:ext>
                  </a:extLst>
                </a:gridCol>
                <a:gridCol w="1472687">
                  <a:extLst>
                    <a:ext uri="{9D8B030D-6E8A-4147-A177-3AD203B41FA5}">
                      <a16:colId xmlns:a16="http://schemas.microsoft.com/office/drawing/2014/main" val="2437531190"/>
                    </a:ext>
                  </a:extLst>
                </a:gridCol>
                <a:gridCol w="1472687">
                  <a:extLst>
                    <a:ext uri="{9D8B030D-6E8A-4147-A177-3AD203B41FA5}">
                      <a16:colId xmlns:a16="http://schemas.microsoft.com/office/drawing/2014/main" val="947740525"/>
                    </a:ext>
                  </a:extLst>
                </a:gridCol>
              </a:tblGrid>
              <a:tr h="314739">
                <a:tc gridSpan="4">
                  <a:txBody>
                    <a:bodyPr/>
                    <a:lstStyle/>
                    <a:p>
                      <a:pPr algn="ctr"/>
                      <a:r>
                        <a:rPr lang="es-CO" sz="1400" dirty="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39140">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439140">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439140">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43914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439140">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dirty="0">
                          <a:solidFill>
                            <a:srgbClr val="203864"/>
                          </a:solidFill>
                          <a:effectLst/>
                          <a:latin typeface="Calibri"/>
                        </a:rPr>
                        <a:t>8.114</a:t>
                      </a:r>
                      <a:endParaRPr lang="es-ES" sz="1400" dirty="0"/>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nvGraphicFramePr>
        <p:xfrm>
          <a:off x="376518" y="4243163"/>
          <a:ext cx="6003884" cy="1501291"/>
        </p:xfrm>
        <a:graphic>
          <a:graphicData uri="http://schemas.openxmlformats.org/drawingml/2006/table">
            <a:tbl>
              <a:tblPr firstRow="1" firstCol="1" bandRow="1">
                <a:tableStyleId>{68D230F3-CF80-4859-8CE7-A43EE81993B5}</a:tableStyleId>
              </a:tblPr>
              <a:tblGrid>
                <a:gridCol w="1417199">
                  <a:extLst>
                    <a:ext uri="{9D8B030D-6E8A-4147-A177-3AD203B41FA5}">
                      <a16:colId xmlns:a16="http://schemas.microsoft.com/office/drawing/2014/main" val="3123890751"/>
                    </a:ext>
                  </a:extLst>
                </a:gridCol>
                <a:gridCol w="1528895">
                  <a:extLst>
                    <a:ext uri="{9D8B030D-6E8A-4147-A177-3AD203B41FA5}">
                      <a16:colId xmlns:a16="http://schemas.microsoft.com/office/drawing/2014/main" val="2943384657"/>
                    </a:ext>
                  </a:extLst>
                </a:gridCol>
                <a:gridCol w="1528895">
                  <a:extLst>
                    <a:ext uri="{9D8B030D-6E8A-4147-A177-3AD203B41FA5}">
                      <a16:colId xmlns:a16="http://schemas.microsoft.com/office/drawing/2014/main" val="404626813"/>
                    </a:ext>
                  </a:extLst>
                </a:gridCol>
                <a:gridCol w="1528895">
                  <a:extLst>
                    <a:ext uri="{9D8B030D-6E8A-4147-A177-3AD203B41FA5}">
                      <a16:colId xmlns:a16="http://schemas.microsoft.com/office/drawing/2014/main" val="1491970684"/>
                    </a:ext>
                  </a:extLst>
                </a:gridCol>
              </a:tblGrid>
              <a:tr h="414130">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dirty="0">
                          <a:solidFill>
                            <a:srgbClr val="1F3864"/>
                          </a:solidFill>
                          <a:effectLst/>
                          <a:latin typeface="Calibri"/>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864276">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3.205</a:t>
                      </a:r>
                      <a:endParaRPr lang="es-ES" dirty="0"/>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7.512</a:t>
                      </a:r>
                      <a:endParaRPr lang="es-ES" dirty="0"/>
                    </a:p>
                  </a:txBody>
                  <a:tcPr marL="9525" marR="9525" marT="9525" marB="0" anchor="b"/>
                </a:tc>
                <a:tc>
                  <a:txBody>
                    <a:bodyPr/>
                    <a:lstStyle/>
                    <a:p>
                      <a:pPr marL="0" algn="ctr" defTabSz="914400" rtl="0" eaLnBrk="1" fontAlgn="ctr" latinLnBrk="0" hangingPunct="1"/>
                      <a:r>
                        <a:rPr lang="es-MX" sz="1400" b="1" i="0" u="none" strike="noStrike" kern="1200" dirty="0">
                          <a:solidFill>
                            <a:srgbClr val="1F3864"/>
                          </a:solidFill>
                          <a:effectLst/>
                          <a:latin typeface="Calibri"/>
                          <a:ea typeface="+mn-ea"/>
                          <a:cs typeface="+mn-cs"/>
                        </a:rPr>
                        <a:t>768</a:t>
                      </a:r>
                      <a:endParaRPr lang="es-CO" sz="1400" b="1" i="0" u="none" strike="noStrike" kern="1200" dirty="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1.030</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nvGraphicFramePr>
        <p:xfrm>
          <a:off x="6742801" y="1330905"/>
          <a:ext cx="4959543" cy="2589459"/>
        </p:xfrm>
        <a:graphic>
          <a:graphicData uri="http://schemas.openxmlformats.org/drawingml/2006/table">
            <a:tbl>
              <a:tblPr firstRow="1" bandRow="1">
                <a:tableStyleId>{68D230F3-CF80-4859-8CE7-A43EE81993B5}</a:tableStyleId>
              </a:tblPr>
              <a:tblGrid>
                <a:gridCol w="1412400">
                  <a:extLst>
                    <a:ext uri="{9D8B030D-6E8A-4147-A177-3AD203B41FA5}">
                      <a16:colId xmlns:a16="http://schemas.microsoft.com/office/drawing/2014/main" val="2004644374"/>
                    </a:ext>
                  </a:extLst>
                </a:gridCol>
                <a:gridCol w="1067371">
                  <a:extLst>
                    <a:ext uri="{9D8B030D-6E8A-4147-A177-3AD203B41FA5}">
                      <a16:colId xmlns:a16="http://schemas.microsoft.com/office/drawing/2014/main" val="2201554499"/>
                    </a:ext>
                  </a:extLst>
                </a:gridCol>
                <a:gridCol w="1239886">
                  <a:extLst>
                    <a:ext uri="{9D8B030D-6E8A-4147-A177-3AD203B41FA5}">
                      <a16:colId xmlns:a16="http://schemas.microsoft.com/office/drawing/2014/main" val="999301501"/>
                    </a:ext>
                  </a:extLst>
                </a:gridCol>
                <a:gridCol w="1239886">
                  <a:extLst>
                    <a:ext uri="{9D8B030D-6E8A-4147-A177-3AD203B41FA5}">
                      <a16:colId xmlns:a16="http://schemas.microsoft.com/office/drawing/2014/main" val="3184305047"/>
                    </a:ext>
                  </a:extLst>
                </a:gridCol>
              </a:tblGrid>
              <a:tr h="362654">
                <a:tc gridSpan="4">
                  <a:txBody>
                    <a:bodyPr/>
                    <a:lstStyle/>
                    <a:p>
                      <a:pPr algn="ctr"/>
                      <a:r>
                        <a:rPr lang="es-CO" sz="1400" b="1" u="none" strike="noStrike" kern="1200" dirty="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523023">
                <a:tc>
                  <a:txBody>
                    <a:bodyPr/>
                    <a:lstStyle/>
                    <a:p>
                      <a:pPr algn="ctr"/>
                      <a:r>
                        <a:rPr lang="es-CO" sz="1400" b="1" u="none" strike="noStrike" kern="1200" dirty="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dirty="0">
                          <a:solidFill>
                            <a:schemeClr val="accent1">
                              <a:lumMod val="50000"/>
                            </a:schemeClr>
                          </a:solidFill>
                          <a:effectLst/>
                          <a:latin typeface="+mn-lt"/>
                          <a:ea typeface="+mn-ea"/>
                          <a:cs typeface="+mn-cs"/>
                        </a:rPr>
                        <a:t>HURTADAS*</a:t>
                      </a:r>
                      <a:endParaRPr lang="es-CO" sz="1400" b="1" u="none" strike="noStrike" kern="1200" dirty="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428124">
                <a:tc>
                  <a:txBody>
                    <a:bodyPr/>
                    <a:lstStyle/>
                    <a:p>
                      <a:pPr algn="ctr"/>
                      <a:r>
                        <a:rPr lang="es-CO" sz="1400" b="1" i="0" u="none" strike="noStrike" kern="1200" dirty="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2.218</a:t>
                      </a:r>
                      <a:endParaRPr lang="es-ES" dirty="0"/>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6</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23%</a:t>
                      </a:r>
                    </a:p>
                  </a:txBody>
                  <a:tcPr anchor="ctr"/>
                </a:tc>
                <a:extLst>
                  <a:ext uri="{0D108BD9-81ED-4DB2-BD59-A6C34878D82A}">
                    <a16:rowId xmlns:a16="http://schemas.microsoft.com/office/drawing/2014/main" val="1562226879"/>
                  </a:ext>
                </a:extLst>
              </a:tr>
              <a:tr h="4194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dirty="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2.478</a:t>
                      </a:r>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0</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76%**</a:t>
                      </a:r>
                    </a:p>
                  </a:txBody>
                  <a:tcPr anchor="ctr"/>
                </a:tc>
                <a:extLst>
                  <a:ext uri="{0D108BD9-81ED-4DB2-BD59-A6C34878D82A}">
                    <a16:rowId xmlns:a16="http://schemas.microsoft.com/office/drawing/2014/main" val="1359095297"/>
                  </a:ext>
                </a:extLst>
              </a:tr>
              <a:tr h="4281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dirty="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2.214</a:t>
                      </a:r>
                      <a:endParaRPr lang="es-ES" dirty="0"/>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2</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68%</a:t>
                      </a:r>
                    </a:p>
                  </a:txBody>
                  <a:tcPr anchor="ctr"/>
                </a:tc>
                <a:extLst>
                  <a:ext uri="{0D108BD9-81ED-4DB2-BD59-A6C34878D82A}">
                    <a16:rowId xmlns:a16="http://schemas.microsoft.com/office/drawing/2014/main" val="4097018651"/>
                  </a:ext>
                </a:extLst>
              </a:tr>
              <a:tr h="42812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1400" b="1" i="0" u="none" strike="noStrike" kern="1200" dirty="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dirty="0">
                          <a:solidFill>
                            <a:srgbClr val="203864"/>
                          </a:solidFill>
                          <a:effectLst/>
                          <a:latin typeface="Calibri"/>
                          <a:ea typeface="+mn-ea"/>
                          <a:cs typeface="+mn-cs"/>
                        </a:rPr>
                        <a:t>6.910</a:t>
                      </a:r>
                      <a:endParaRPr lang="es-ES" dirty="0"/>
                    </a:p>
                  </a:txBody>
                  <a:tcPr marL="9525" marR="9525" marT="9525" marB="0" anchor="ctr"/>
                </a:tc>
                <a:tc>
                  <a:txBody>
                    <a:bodyPr/>
                    <a:lstStyle/>
                    <a:p>
                      <a:pPr marL="0" algn="ctr" defTabSz="914400" rtl="0" eaLnBrk="1" fontAlgn="ctr" latinLnBrk="0" hangingPunct="1"/>
                      <a:r>
                        <a:rPr lang="es-MX" sz="1400" b="1" i="0" u="none" strike="noStrike" kern="1200" dirty="0">
                          <a:solidFill>
                            <a:srgbClr val="203864"/>
                          </a:solidFill>
                          <a:effectLst/>
                          <a:latin typeface="Calibri"/>
                          <a:ea typeface="+mn-ea"/>
                          <a:cs typeface="+mn-cs"/>
                        </a:rPr>
                        <a:t>8</a:t>
                      </a:r>
                    </a:p>
                  </a:txBody>
                  <a:tcPr marL="9525" marR="9525" marT="9525" marB="0" anchor="ctr"/>
                </a:tc>
                <a:tc>
                  <a:txBody>
                    <a:bodyPr/>
                    <a:lstStyle/>
                    <a:p>
                      <a:pPr marL="0" algn="ctr" defTabSz="914400" rtl="0" eaLnBrk="1" fontAlgn="ctr" latinLnBrk="0" hangingPunct="1"/>
                      <a:r>
                        <a:rPr lang="es-CO" sz="1400" b="1" i="0" u="none" strike="noStrike" kern="1200" dirty="0">
                          <a:solidFill>
                            <a:srgbClr val="203864"/>
                          </a:solidFill>
                          <a:effectLst/>
                          <a:latin typeface="Calibri"/>
                          <a:ea typeface="+mn-ea"/>
                          <a:cs typeface="+mn-cs"/>
                        </a:rPr>
                        <a:t>43%</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742801" y="3995392"/>
            <a:ext cx="4900038"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septiembre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eaLnBrk="0" fontAlgn="base" hangingPunct="0">
              <a:spcBef>
                <a:spcPct val="0"/>
              </a:spcBef>
              <a:spcAft>
                <a:spcPct val="0"/>
              </a:spcAft>
              <a:defRPr/>
            </a:pPr>
            <a:r>
              <a:rPr lang="es-CO" sz="1200" dirty="0">
                <a:solidFill>
                  <a:srgbClr val="002060"/>
                </a:solidFill>
                <a:latin typeface="Calibri" panose="020F0502020204030204"/>
                <a:ea typeface="Calibri"/>
                <a:cs typeface="Calibri"/>
              </a:rPr>
              <a:t>** El Concesionario en el informe de septiembre de 2024 informó la reinstalación de 10 tándems de cestas tipo M123.</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4645489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chemeClr val="accent1">
                    <a:lumMod val="50000"/>
                  </a:schemeClr>
                </a:solidFill>
                <a:effectLst/>
                <a:uLnTx/>
                <a:uFillTx/>
                <a:latin typeface="Candara"/>
              </a:rPr>
              <a:t>Septiembre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pPr marL="0" algn="ctr" defTabSz="914400" rtl="0" eaLnBrk="1" latinLnBrk="0" hangingPunct="1"/>
                      <a:r>
                        <a:rPr lang="es-CO" sz="1400" b="1" kern="1200">
                          <a:solidFill>
                            <a:schemeClr val="accent1">
                              <a:lumMod val="50000"/>
                            </a:schemeClr>
                          </a:solidFill>
                          <a:latin typeface="+mn-lt"/>
                          <a:ea typeface="+mn-ea"/>
                          <a:cs typeface="+mn-cs"/>
                        </a:rPr>
                        <a:t>TIPO CESTA</a:t>
                      </a:r>
                    </a:p>
                  </a:txBody>
                  <a:tcP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PORCENTAJE</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CESTAS</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6.876</a:t>
                      </a:r>
                    </a:p>
                  </a:txBody>
                  <a:tcPr marL="9525" marR="9525" marT="9525" marB="0" anchor="ctr"/>
                </a:tc>
                <a:tc>
                  <a:txBody>
                    <a:bodyPr/>
                    <a:lstStyle/>
                    <a:p>
                      <a:pPr algn="ctr" fontAlgn="ctr"/>
                      <a:r>
                        <a:rPr lang="es-CO" sz="1400" b="0" i="0" u="none" strike="noStrike">
                          <a:solidFill>
                            <a:srgbClr val="203864"/>
                          </a:solidFill>
                          <a:effectLst/>
                          <a:latin typeface="Calibri"/>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a:rPr>
                        <a:t>11.456</a:t>
                      </a:r>
                    </a:p>
                  </a:txBody>
                  <a:tcPr marL="9525" marR="9525" marT="9525" marB="0" anchor="ctr"/>
                </a:tc>
                <a:tc>
                  <a:txBody>
                    <a:bodyPr/>
                    <a:lstStyle/>
                    <a:p>
                      <a:pPr algn="ctr" fontAlgn="ctr"/>
                      <a:r>
                        <a:rPr lang="es-CO" sz="1400" b="1" i="0" u="none" strike="noStrike" dirty="0">
                          <a:solidFill>
                            <a:srgbClr val="203864"/>
                          </a:solidFill>
                          <a:effectLst/>
                          <a:latin typeface="Calibri"/>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dirty="0">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b" latinLnBrk="0" hangingPunct="1"/>
                      <a:r>
                        <a:rPr lang="es-MX" sz="1400" kern="1200" dirty="0">
                          <a:solidFill>
                            <a:schemeClr val="accent1">
                              <a:lumMod val="50000"/>
                            </a:schemeClr>
                          </a:solidFill>
                          <a:latin typeface="+mn-lt"/>
                          <a:ea typeface="+mn-ea"/>
                          <a:cs typeface="+mn-cs"/>
                        </a:rPr>
                        <a:t>255</a:t>
                      </a:r>
                      <a:endParaRPr lang="es-CO" sz="1400" kern="1200" dirty="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dirty="0">
                          <a:solidFill>
                            <a:schemeClr val="accent1">
                              <a:lumMod val="50000"/>
                            </a:schemeClr>
                          </a:solidFill>
                          <a:latin typeface="+mn-lt"/>
                          <a:ea typeface="+mn-ea"/>
                          <a:cs typeface="+mn-cs"/>
                        </a:rPr>
                        <a:t>4</a:t>
                      </a:r>
                      <a:r>
                        <a:rPr lang="es-CO" sz="1400" kern="1200" dirty="0">
                          <a:solidFill>
                            <a:schemeClr val="accent1">
                              <a:lumMod val="50000"/>
                            </a:schemeClr>
                          </a:solidFill>
                          <a:latin typeface="+mn-lt"/>
                          <a:ea typeface="+mn-ea"/>
                          <a:cs typeface="+mn-cs"/>
                        </a:rPr>
                        <a:t>,659</a:t>
                      </a:r>
                    </a:p>
                  </a:txBody>
                  <a:tcPr marL="9525" marR="9525" marT="9525" marB="0" anchor="b"/>
                </a:tc>
                <a:tc>
                  <a:txBody>
                    <a:bodyPr/>
                    <a:lstStyle/>
                    <a:p>
                      <a:pPr marL="0" algn="ctr" defTabSz="914400" rtl="0" eaLnBrk="1" fontAlgn="b" latinLnBrk="0" hangingPunct="1"/>
                      <a:r>
                        <a:rPr lang="es-CO" sz="1400" kern="1200" dirty="0">
                          <a:solidFill>
                            <a:schemeClr val="accent1">
                              <a:lumMod val="50000"/>
                            </a:schemeClr>
                          </a:solidFill>
                          <a:latin typeface="+mn-lt"/>
                          <a:ea typeface="+mn-ea"/>
                          <a:cs typeface="+mn-cs"/>
                        </a:rPr>
                        <a:t>71%</a:t>
                      </a:r>
                    </a:p>
                  </a:txBody>
                  <a:tcPr marL="9525" marR="9525" marT="9525" marB="0" anchor="b"/>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dirty="0">
                          <a:solidFill>
                            <a:schemeClr val="accent1">
                              <a:lumMod val="50000"/>
                            </a:schemeClr>
                          </a:solidFill>
                          <a:latin typeface="+mn-lt"/>
                          <a:ea typeface="+mn-ea"/>
                          <a:cs typeface="+mn-cs"/>
                        </a:rPr>
                        <a:t>91</a:t>
                      </a:r>
                      <a:endParaRPr lang="es-CO" sz="1400" kern="1200" dirty="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kern="1200" dirty="0">
                          <a:solidFill>
                            <a:schemeClr val="accent1">
                              <a:lumMod val="50000"/>
                            </a:schemeClr>
                          </a:solidFill>
                          <a:latin typeface="+mn-lt"/>
                          <a:ea typeface="+mn-ea"/>
                          <a:cs typeface="+mn-cs"/>
                        </a:rPr>
                        <a:t>3%</a:t>
                      </a:r>
                    </a:p>
                  </a:txBody>
                  <a:tcPr marL="9525" marR="9525" marT="9525" marB="0" anchor="b"/>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dirty="0">
                          <a:solidFill>
                            <a:schemeClr val="accent1">
                              <a:lumMod val="50000"/>
                            </a:schemeClr>
                          </a:solidFill>
                          <a:latin typeface="+mn-lt"/>
                          <a:ea typeface="+mn-ea"/>
                          <a:cs typeface="+mn-cs"/>
                        </a:rPr>
                        <a:t>275</a:t>
                      </a:r>
                      <a:endParaRPr lang="es-CO" sz="1400" kern="1200" dirty="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kern="1200" dirty="0">
                          <a:solidFill>
                            <a:schemeClr val="accent1">
                              <a:lumMod val="50000"/>
                            </a:schemeClr>
                          </a:solidFill>
                          <a:latin typeface="+mn-lt"/>
                          <a:ea typeface="+mn-ea"/>
                          <a:cs typeface="+mn-cs"/>
                        </a:rPr>
                        <a:t>12%</a:t>
                      </a:r>
                    </a:p>
                  </a:txBody>
                  <a:tcPr marL="9525" marR="9525" marT="9525" marB="0" anchor="b"/>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255</a:t>
                      </a:r>
                    </a:p>
                  </a:txBody>
                  <a:tcPr marL="9525" marR="9525" marT="9525" marB="0" anchor="b"/>
                </a:tc>
                <a:tc>
                  <a:txBody>
                    <a:bodyPr/>
                    <a:lstStyle/>
                    <a:p>
                      <a:pPr marL="0" algn="ctr" defTabSz="914400" rtl="0" eaLnBrk="1" fontAlgn="b" latinLnBrk="0" hangingPunct="1"/>
                      <a:r>
                        <a:rPr lang="es-MX" sz="1400" b="1" kern="1200" dirty="0">
                          <a:solidFill>
                            <a:schemeClr val="accent1">
                              <a:lumMod val="50000"/>
                            </a:schemeClr>
                          </a:solidFill>
                          <a:latin typeface="+mn-lt"/>
                          <a:ea typeface="+mn-ea"/>
                          <a:cs typeface="+mn-cs"/>
                        </a:rPr>
                        <a:t>5,025</a:t>
                      </a:r>
                      <a:endParaRPr lang="es-CO" sz="1400" b="1" kern="1200" dirty="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86%</a:t>
                      </a:r>
                    </a:p>
                  </a:txBody>
                  <a:tcPr marL="9525" marR="9525" marT="9525" marB="0" anchor="b"/>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MX" sz="1400" b="0" kern="1200">
                          <a:solidFill>
                            <a:schemeClr val="accent1">
                              <a:lumMod val="50000"/>
                            </a:schemeClr>
                          </a:solidFill>
                          <a:latin typeface="+mn-lt"/>
                          <a:ea typeface="+mn-ea"/>
                          <a:cs typeface="+mn-cs"/>
                        </a:rPr>
                        <a:t>2.380</a:t>
                      </a:r>
                      <a:endParaRPr lang="es-CO" sz="1400" b="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dirty="0">
                          <a:solidFill>
                            <a:schemeClr val="accent1">
                              <a:lumMod val="50000"/>
                            </a:schemeClr>
                          </a:solidFill>
                          <a:latin typeface="+mn-lt"/>
                          <a:ea typeface="+mn-ea"/>
                          <a:cs typeface="+mn-cs"/>
                        </a:rPr>
                        <a:t>5.511</a:t>
                      </a:r>
                      <a:endParaRPr lang="es-CO" sz="140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dirty="0">
                          <a:solidFill>
                            <a:schemeClr val="accent1">
                              <a:lumMod val="50000"/>
                            </a:schemeClr>
                          </a:solidFill>
                          <a:latin typeface="+mn-lt"/>
                          <a:ea typeface="+mn-ea"/>
                          <a:cs typeface="+mn-cs"/>
                        </a:rPr>
                        <a:t>186</a:t>
                      </a:r>
                      <a:endParaRPr lang="es-CO" sz="140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dirty="0">
                          <a:solidFill>
                            <a:schemeClr val="accent1">
                              <a:lumMod val="50000"/>
                            </a:schemeClr>
                          </a:solidFill>
                          <a:latin typeface="+mn-lt"/>
                          <a:ea typeface="+mn-ea"/>
                          <a:cs typeface="+mn-cs"/>
                        </a:rPr>
                        <a:t>370</a:t>
                      </a:r>
                      <a:endParaRPr lang="es-CO" sz="1400" kern="1200" dirty="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84494" y="3650328"/>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septiembre</a:t>
            </a:r>
            <a:r>
              <a:rPr lang="es-CO" altLang="es-CO" sz="1200" dirty="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482235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chemeClr val="accent1">
                    <a:lumMod val="50000"/>
                  </a:schemeClr>
                </a:solidFill>
                <a:effectLst/>
                <a:uLnTx/>
                <a:uFillTx/>
                <a:latin typeface="Candara"/>
              </a:rPr>
              <a:t>Septiembre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2.617</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5.792</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1.336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345</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2.035</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31%</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42</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2.361</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94%</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148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1.328</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535</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5.724</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49%</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4121490"/>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septiembre</a:t>
            </a:r>
            <a:r>
              <a:rPr lang="es-CO" altLang="es-CO" sz="1200" dirty="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2511305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a:solidFill>
                      <a:srgbClr val="FF0000"/>
                    </a:solidFill>
                  </a:rPr>
                  <a:t> 4%</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a:solidFill>
                    <a:srgbClr val="FF0000"/>
                  </a:solidFill>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44%</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a:solidFill>
                    <a:srgbClr val="C00000"/>
                  </a:solidFill>
                  <a:latin typeface="Candara" panose="020E0502030303020204" pitchFamily="34" charset="0"/>
                </a:rPr>
                <a:t>77</a:t>
              </a:r>
              <a:endParaRPr lang="es-CO" sz="3200" b="1">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a:solidFill>
                      <a:srgbClr val="C00000"/>
                    </a:solidFill>
                    <a:latin typeface="Candara" panose="020E0502030303020204" pitchFamily="34" charset="0"/>
                  </a:rPr>
                  <a:t>80</a:t>
                </a:r>
                <a:endParaRPr lang="es-CO" sz="3200" b="1">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 </a:t>
            </a:r>
          </a:p>
          <a:p>
            <a:pPr lvl="1"/>
            <a:r>
              <a:rPr lang="es-CO" sz="1600" b="0" kern="0" dirty="0">
                <a:solidFill>
                  <a:schemeClr val="accent1">
                    <a:lumMod val="50000"/>
                  </a:schemeClr>
                </a:solidFill>
              </a:rPr>
              <a:t>Octubre 2024</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554</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111</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
        <p:nvSpPr>
          <p:cNvPr id="68" name="CuadroTexto 2">
            <a:extLst>
              <a:ext uri="{FF2B5EF4-FFF2-40B4-BE49-F238E27FC236}">
                <a16:creationId xmlns:a16="http://schemas.microsoft.com/office/drawing/2014/main" id="{056999AD-8CB6-4742-B3AC-8A18C29915C8}"/>
              </a:ext>
            </a:extLst>
          </p:cNvPr>
          <p:cNvSpPr txBox="1"/>
          <p:nvPr/>
        </p:nvSpPr>
        <p:spPr>
          <a:xfrm>
            <a:off x="8424583" y="5980473"/>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Informe de incumplimiento SAC 90 P.O. </a:t>
            </a:r>
          </a:p>
          <a:p>
            <a:r>
              <a:rPr lang="es-CO" sz="1400" dirty="0">
                <a:solidFill>
                  <a:srgbClr val="C00000"/>
                </a:solidFill>
              </a:rPr>
              <a:t>(16 </a:t>
            </a:r>
            <a:r>
              <a:rPr lang="es-CO" sz="1400">
                <a:solidFill>
                  <a:srgbClr val="C00000"/>
                </a:solidFill>
              </a:rPr>
              <a:t>vehículos usados </a:t>
            </a:r>
            <a:r>
              <a:rPr lang="es-CO" sz="1400" dirty="0">
                <a:solidFill>
                  <a:srgbClr val="C00000"/>
                </a:solidFill>
              </a:rPr>
              <a:t>en adiciones suscritas). </a:t>
            </a:r>
          </a:p>
        </p:txBody>
      </p:sp>
      <p:sp>
        <p:nvSpPr>
          <p:cNvPr id="91" name="CuadroTexto 2">
            <a:extLst>
              <a:ext uri="{FF2B5EF4-FFF2-40B4-BE49-F238E27FC236}">
                <a16:creationId xmlns:a16="http://schemas.microsoft.com/office/drawing/2014/main" id="{659F757B-3A05-4564-AAC6-45792280C681}"/>
              </a:ext>
            </a:extLst>
          </p:cNvPr>
          <p:cNvSpPr txBox="1"/>
          <p:nvPr/>
        </p:nvSpPr>
        <p:spPr>
          <a:xfrm>
            <a:off x="8396790" y="1465239"/>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SAC 388 P.O. </a:t>
            </a:r>
          </a:p>
          <a:p>
            <a:r>
              <a:rPr lang="es-CO" sz="1400" dirty="0">
                <a:solidFill>
                  <a:srgbClr val="C00000"/>
                </a:solidFill>
              </a:rPr>
              <a:t>(14 vehículos usados en adiciones suscritas). </a:t>
            </a:r>
          </a:p>
        </p:txBody>
      </p:sp>
      <p:sp>
        <p:nvSpPr>
          <p:cNvPr id="3" name="CuadroTexto 2">
            <a:extLst>
              <a:ext uri="{FF2B5EF4-FFF2-40B4-BE49-F238E27FC236}">
                <a16:creationId xmlns:a16="http://schemas.microsoft.com/office/drawing/2014/main" id="{23AD0AC5-9F6F-5405-15E6-3A76366D744A}"/>
              </a:ext>
            </a:extLst>
          </p:cNvPr>
          <p:cNvSpPr txBox="1"/>
          <p:nvPr/>
        </p:nvSpPr>
        <p:spPr>
          <a:xfrm>
            <a:off x="8509115" y="4727338"/>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sz="1400" dirty="0">
                <a:solidFill>
                  <a:srgbClr val="C00000"/>
                </a:solidFill>
              </a:rPr>
              <a:t>Otrosí N°7 </a:t>
            </a:r>
          </a:p>
          <a:p>
            <a:r>
              <a:rPr lang="es-MX" sz="1400" dirty="0">
                <a:solidFill>
                  <a:srgbClr val="C00000"/>
                </a:solidFill>
              </a:rPr>
              <a:t>(22 vehículos en adiciones suscritas)</a:t>
            </a:r>
          </a:p>
        </p:txBody>
      </p:sp>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octubre 2024</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Compactador: 			         272</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30</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554</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D6CA2AF-C63C-F511-3981-D3E0BD2DD12A}"/>
              </a:ext>
            </a:extLst>
          </p:cNvPr>
          <p:cNvGraphicFramePr>
            <a:graphicFrameLocks noGrp="1"/>
          </p:cNvGraphicFramePr>
          <p:nvPr>
            <p:extLst>
              <p:ext uri="{D42A27DB-BD31-4B8C-83A1-F6EECF244321}">
                <p14:modId xmlns:p14="http://schemas.microsoft.com/office/powerpoint/2010/main" val="2766637430"/>
              </p:ext>
            </p:extLst>
          </p:nvPr>
        </p:nvGraphicFramePr>
        <p:xfrm>
          <a:off x="300942" y="2669527"/>
          <a:ext cx="11477421" cy="3311978"/>
        </p:xfrm>
        <a:graphic>
          <a:graphicData uri="http://schemas.openxmlformats.org/drawingml/2006/table">
            <a:tbl>
              <a:tblPr/>
              <a:tblGrid>
                <a:gridCol w="823246">
                  <a:extLst>
                    <a:ext uri="{9D8B030D-6E8A-4147-A177-3AD203B41FA5}">
                      <a16:colId xmlns:a16="http://schemas.microsoft.com/office/drawing/2014/main" val="1706546815"/>
                    </a:ext>
                  </a:extLst>
                </a:gridCol>
                <a:gridCol w="933012">
                  <a:extLst>
                    <a:ext uri="{9D8B030D-6E8A-4147-A177-3AD203B41FA5}">
                      <a16:colId xmlns:a16="http://schemas.microsoft.com/office/drawing/2014/main" val="1703711527"/>
                    </a:ext>
                  </a:extLst>
                </a:gridCol>
                <a:gridCol w="154359">
                  <a:extLst>
                    <a:ext uri="{9D8B030D-6E8A-4147-A177-3AD203B41FA5}">
                      <a16:colId xmlns:a16="http://schemas.microsoft.com/office/drawing/2014/main" val="244482293"/>
                    </a:ext>
                  </a:extLst>
                </a:gridCol>
                <a:gridCol w="823246">
                  <a:extLst>
                    <a:ext uri="{9D8B030D-6E8A-4147-A177-3AD203B41FA5}">
                      <a16:colId xmlns:a16="http://schemas.microsoft.com/office/drawing/2014/main" val="3689870439"/>
                    </a:ext>
                  </a:extLst>
                </a:gridCol>
                <a:gridCol w="933012">
                  <a:extLst>
                    <a:ext uri="{9D8B030D-6E8A-4147-A177-3AD203B41FA5}">
                      <a16:colId xmlns:a16="http://schemas.microsoft.com/office/drawing/2014/main" val="2023187408"/>
                    </a:ext>
                  </a:extLst>
                </a:gridCol>
                <a:gridCol w="154359">
                  <a:extLst>
                    <a:ext uri="{9D8B030D-6E8A-4147-A177-3AD203B41FA5}">
                      <a16:colId xmlns:a16="http://schemas.microsoft.com/office/drawing/2014/main" val="399499255"/>
                    </a:ext>
                  </a:extLst>
                </a:gridCol>
                <a:gridCol w="823246">
                  <a:extLst>
                    <a:ext uri="{9D8B030D-6E8A-4147-A177-3AD203B41FA5}">
                      <a16:colId xmlns:a16="http://schemas.microsoft.com/office/drawing/2014/main" val="108637458"/>
                    </a:ext>
                  </a:extLst>
                </a:gridCol>
                <a:gridCol w="933012">
                  <a:extLst>
                    <a:ext uri="{9D8B030D-6E8A-4147-A177-3AD203B41FA5}">
                      <a16:colId xmlns:a16="http://schemas.microsoft.com/office/drawing/2014/main" val="2607244270"/>
                    </a:ext>
                  </a:extLst>
                </a:gridCol>
                <a:gridCol w="154359">
                  <a:extLst>
                    <a:ext uri="{9D8B030D-6E8A-4147-A177-3AD203B41FA5}">
                      <a16:colId xmlns:a16="http://schemas.microsoft.com/office/drawing/2014/main" val="3896253471"/>
                    </a:ext>
                  </a:extLst>
                </a:gridCol>
                <a:gridCol w="823246">
                  <a:extLst>
                    <a:ext uri="{9D8B030D-6E8A-4147-A177-3AD203B41FA5}">
                      <a16:colId xmlns:a16="http://schemas.microsoft.com/office/drawing/2014/main" val="1423961802"/>
                    </a:ext>
                  </a:extLst>
                </a:gridCol>
                <a:gridCol w="933012">
                  <a:extLst>
                    <a:ext uri="{9D8B030D-6E8A-4147-A177-3AD203B41FA5}">
                      <a16:colId xmlns:a16="http://schemas.microsoft.com/office/drawing/2014/main" val="3952214168"/>
                    </a:ext>
                  </a:extLst>
                </a:gridCol>
                <a:gridCol w="154359">
                  <a:extLst>
                    <a:ext uri="{9D8B030D-6E8A-4147-A177-3AD203B41FA5}">
                      <a16:colId xmlns:a16="http://schemas.microsoft.com/office/drawing/2014/main" val="1347201761"/>
                    </a:ext>
                  </a:extLst>
                </a:gridCol>
                <a:gridCol w="823246">
                  <a:extLst>
                    <a:ext uri="{9D8B030D-6E8A-4147-A177-3AD203B41FA5}">
                      <a16:colId xmlns:a16="http://schemas.microsoft.com/office/drawing/2014/main" val="591771047"/>
                    </a:ext>
                  </a:extLst>
                </a:gridCol>
                <a:gridCol w="933012">
                  <a:extLst>
                    <a:ext uri="{9D8B030D-6E8A-4147-A177-3AD203B41FA5}">
                      <a16:colId xmlns:a16="http://schemas.microsoft.com/office/drawing/2014/main" val="2221976306"/>
                    </a:ext>
                  </a:extLst>
                </a:gridCol>
                <a:gridCol w="154359">
                  <a:extLst>
                    <a:ext uri="{9D8B030D-6E8A-4147-A177-3AD203B41FA5}">
                      <a16:colId xmlns:a16="http://schemas.microsoft.com/office/drawing/2014/main" val="2153264732"/>
                    </a:ext>
                  </a:extLst>
                </a:gridCol>
                <a:gridCol w="823246">
                  <a:extLst>
                    <a:ext uri="{9D8B030D-6E8A-4147-A177-3AD203B41FA5}">
                      <a16:colId xmlns:a16="http://schemas.microsoft.com/office/drawing/2014/main" val="951073138"/>
                    </a:ext>
                  </a:extLst>
                </a:gridCol>
                <a:gridCol w="1101090">
                  <a:extLst>
                    <a:ext uri="{9D8B030D-6E8A-4147-A177-3AD203B41FA5}">
                      <a16:colId xmlns:a16="http://schemas.microsoft.com/office/drawing/2014/main" val="3075373772"/>
                    </a:ext>
                  </a:extLst>
                </a:gridCol>
              </a:tblGrid>
              <a:tr h="24663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5172761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799.966,04</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2361999"/>
                  </a:ext>
                </a:extLst>
              </a:tr>
              <a:tr h="234892">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391089467"/>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32292873"/>
                  </a:ext>
                </a:extLst>
              </a:tr>
              <a:tr h="234892">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15707758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679308165"/>
                  </a:ext>
                </a:extLst>
              </a:tr>
              <a:tr h="234892">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391577413"/>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451292088"/>
                  </a:ext>
                </a:extLst>
              </a:tr>
              <a:tr h="234892">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905004950"/>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531971804"/>
                  </a:ext>
                </a:extLst>
              </a:tr>
              <a:tr h="234892">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1452534728"/>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148032775"/>
                  </a:ext>
                </a:extLst>
              </a:tr>
              <a:tr h="234892">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3344634251"/>
                  </a:ext>
                </a:extLst>
              </a:tr>
              <a:tr h="246637">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2.342.765,92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1.654.316,41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dirty="0">
                          <a:solidFill>
                            <a:srgbClr val="203864"/>
                          </a:solidFill>
                          <a:effectLst/>
                          <a:highlight>
                            <a:srgbClr val="EBF1E9"/>
                          </a:highlight>
                          <a:latin typeface="Calibri" panose="020F0502020204030204" pitchFamily="34" charset="0"/>
                        </a:rPr>
                        <a:t>  11.978.180,93 </a:t>
                      </a:r>
                    </a:p>
                  </a:txBody>
                  <a:tcPr marL="0" marR="85006"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661190"/>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352990" y="1840005"/>
            <a:ext cx="7613645" cy="3534614"/>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a:cxnSpLocks/>
          </p:cNvCxnSpPr>
          <p:nvPr/>
        </p:nvCxnSpPr>
        <p:spPr>
          <a:xfrm flipH="1">
            <a:off x="6528193" y="2247413"/>
            <a:ext cx="862524" cy="719913"/>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4619574" y="3699582"/>
            <a:ext cx="1136141" cy="69789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785644" y="3883051"/>
            <a:ext cx="744236" cy="92950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4797449" y="4801362"/>
            <a:ext cx="1218835"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1.778*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782 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996 A</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reportados como Instalados septiembre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297444" y="4705416"/>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2.757***</a:t>
            </a: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a:t>
            </a:r>
            <a:endParaRPr kumimoji="0" lang="es-CO" sz="1200" b="1" i="0" u="none" strike="noStrike" kern="1200" cap="none" spc="0" normalizeH="0" baseline="0" noProof="0" dirty="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BARRIOS UNIDOS</a:t>
            </a:r>
            <a:endParaRPr kumimoji="0" lang="es-CO" sz="1200" b="1"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259</a:t>
            </a: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3947" y="6105937"/>
            <a:ext cx="12186370" cy="646331"/>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78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***El Concesionario BOGOTA LIMPIA  reporta un (1) contenedor para residuos aprovechables adicional.</a:t>
            </a:r>
          </a:p>
          <a:p>
            <a:pPr algn="ju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Unidad emitió concepto en el cual indica que se debe actualizar los planes de Contenerización incluyendo frecuencia para el </a:t>
            </a:r>
            <a:r>
              <a:rPr lang="es-CO" sz="900" dirty="0">
                <a:solidFill>
                  <a:srgbClr val="002060"/>
                </a:solidFill>
                <a:latin typeface="Calibri" panose="020F0502020204030204"/>
              </a:rPr>
              <a:t>cálculo</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de la capacidad Nominal.</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5785644" y="4781378"/>
            <a:ext cx="1309244" cy="98959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dirty="0">
                <a:solidFill>
                  <a:srgbClr val="002060"/>
                </a:solidFill>
                <a:latin typeface="Calibri" panose="020F0502020204030204"/>
              </a:rPr>
              <a:t>FONTIBÓN </a:t>
            </a:r>
          </a:p>
          <a:p>
            <a:pPr>
              <a:defRPr/>
            </a:pPr>
            <a:r>
              <a:rPr lang="es-CO" sz="1200" b="1" dirty="0">
                <a:solidFill>
                  <a:srgbClr val="002060"/>
                </a:solidFill>
                <a:latin typeface="Calibri" panose="020F0502020204030204"/>
              </a:rPr>
              <a:t> 579</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solidFill>
                <a:effectLst/>
                <a:uLnTx/>
                <a:uFillTx/>
                <a:latin typeface="Calibri Light" panose="020F0302020204030204"/>
                <a:ea typeface="+mj-ea"/>
                <a:cs typeface="+mj-cs"/>
              </a:rPr>
              <a:t>- - - - - - - - -</a:t>
            </a:r>
            <a:endParaRPr kumimoji="0" lang="es-CO" sz="1200" b="1" i="0" u="none" strike="noStrike" kern="1200" cap="none" spc="0" normalizeH="0" baseline="0" noProof="0" dirty="0">
              <a:ln>
                <a:noFill/>
              </a:ln>
              <a:solidFill>
                <a:srgbClr val="4472C4"/>
              </a:solidFill>
              <a:effectLst/>
              <a:uLnTx/>
              <a:uFillTx/>
              <a:latin typeface="Calibri" panose="020F0502020204030204"/>
              <a:ea typeface="+mj-ea"/>
              <a:cs typeface="+mj-cs"/>
            </a:endParaRPr>
          </a:p>
          <a:p>
            <a:pPr marR="0" lvl="0" indent="0" fontAlgn="auto">
              <a:spcAft>
                <a:spcPts val="0"/>
              </a:spcAft>
              <a:buClrTx/>
              <a:buSzTx/>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r>
              <a:rPr lang="es-CO" sz="1200" b="1" dirty="0">
                <a:solidFill>
                  <a:srgbClr val="002060"/>
                </a:solidFill>
                <a:latin typeface="Calibri" panose="020F0502020204030204"/>
              </a:rPr>
              <a:t>KENNEDY</a:t>
            </a:r>
          </a:p>
          <a:p>
            <a:pPr marR="0" lvl="0" indent="0" fontAlgn="auto">
              <a:spcAft>
                <a:spcPts val="0"/>
              </a:spcAft>
              <a:buClrTx/>
              <a:buSzTx/>
              <a:tabLst/>
              <a:defRPr/>
            </a:pPr>
            <a:r>
              <a:rPr lang="es-CO" sz="1200" b="1" dirty="0">
                <a:solidFill>
                  <a:srgbClr val="002060"/>
                </a:solidFill>
                <a:latin typeface="Calibri" panose="020F0502020204030204"/>
              </a:rPr>
              <a:t> 1.199</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390717" y="1225143"/>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79	         224	                  9	                       285</a:t>
            </a: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92	         178                            191</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25365" y="3052208"/>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dirty="0">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Anexo11</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endParaRPr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980777" y="5307218"/>
            <a:ext cx="5198468"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41                                   559                               </a:t>
            </a:r>
            <a:r>
              <a:rPr lang="es-CO" sz="1200" b="1" dirty="0">
                <a:solidFill>
                  <a:srgbClr val="002060"/>
                </a:solidFill>
                <a:latin typeface="Calibri" panose="020F0502020204030204"/>
              </a:rPr>
              <a:t>289</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a:t>
            </a:r>
            <a:endParaRPr lang="es-CO" sz="1000" b="1" i="0" u="none" strike="noStrike" kern="1200" cap="none" spc="0" normalizeH="0" baseline="0" noProof="0" dirty="0">
              <a:ln>
                <a:noFill/>
              </a:ln>
              <a:solidFill>
                <a:srgbClr val="002060"/>
              </a:solidFill>
              <a:effectLst/>
              <a:uLnTx/>
              <a:uFillTx/>
              <a:latin typeface="Calibri Light" panose="020F0302020204030204"/>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TUNJUELITO</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361	             97	                          475	          219</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actual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9.789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4.888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4.901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542966" y="2028564"/>
            <a:ext cx="1857468"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1.745</a:t>
            </a:r>
            <a:r>
              <a:rPr kumimoji="0" lang="es-CO" sz="1400" b="1" i="0" u="none" strike="noStrike" kern="1200" cap="none" spc="0" normalizeH="0" baseline="0" noProof="0" dirty="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100" cap="small" dirty="0">
                <a:solidFill>
                  <a:srgbClr val="002060"/>
                </a:solidFill>
                <a:latin typeface="Calibri" panose="020F0502020204030204"/>
              </a:rPr>
              <a:t>895</a:t>
            </a: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 NA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(850 Contrato y 45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850 A (Contrato)</a:t>
            </a:r>
          </a:p>
        </p:txBody>
      </p:sp>
      <p:sp>
        <p:nvSpPr>
          <p:cNvPr id="5" name="CuadroTexto 35">
            <a:extLst>
              <a:ext uri="{FF2B5EF4-FFF2-40B4-BE49-F238E27FC236}">
                <a16:creationId xmlns:a16="http://schemas.microsoft.com/office/drawing/2014/main" id="{2A9DB628-0827-4774-9617-7E091A775689}"/>
              </a:ext>
            </a:extLst>
          </p:cNvPr>
          <p:cNvSpPr txBox="1"/>
          <p:nvPr/>
        </p:nvSpPr>
        <p:spPr>
          <a:xfrm>
            <a:off x="2673217" y="3989487"/>
            <a:ext cx="2047575" cy="826380"/>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highlight>
                  <a:srgbClr val="FFFFFF"/>
                </a:highlight>
                <a:uLnTx/>
                <a:uFillTx/>
                <a:latin typeface="Calibri" panose="020F0502020204030204"/>
                <a:ea typeface="Calibri"/>
                <a:cs typeface="Calibri"/>
              </a:rPr>
              <a:t>3.016</a:t>
            </a:r>
          </a:p>
          <a:p>
            <a:pPr algn="ctr">
              <a:lnSpc>
                <a:spcPct val="90000"/>
              </a:lnSpc>
              <a:spcBef>
                <a:spcPct val="0"/>
              </a:spcBef>
              <a:defRPr/>
            </a:pPr>
            <a:r>
              <a:rPr lang="es-CO" sz="1100" cap="small" dirty="0">
                <a:solidFill>
                  <a:srgbClr val="002060"/>
                </a:solidFill>
                <a:latin typeface="Calibri" panose="020F0502020204030204"/>
                <a:ea typeface="+mj-ea"/>
                <a:cs typeface="+mj-cs"/>
              </a:rPr>
              <a:t>1.581 NA</a:t>
            </a:r>
          </a:p>
          <a:p>
            <a:pPr algn="ctr">
              <a:lnSpc>
                <a:spcPct val="90000"/>
              </a:lnSpc>
              <a:spcBef>
                <a:spcPct val="0"/>
              </a:spcBef>
              <a:defRPr/>
            </a:pPr>
            <a:r>
              <a:rPr lang="es-CO" sz="1100" cap="small" dirty="0">
                <a:solidFill>
                  <a:srgbClr val="002060"/>
                </a:solidFill>
                <a:latin typeface="Calibri" panose="020F0502020204030204"/>
                <a:ea typeface="+mj-ea"/>
                <a:cs typeface="+mj-cs"/>
              </a:rPr>
              <a:t>(1.434 Contrato y 147 Adición)   </a:t>
            </a:r>
          </a:p>
          <a:p>
            <a:pPr algn="ctr">
              <a:lnSpc>
                <a:spcPct val="90000"/>
              </a:lnSpc>
              <a:spcBef>
                <a:spcPct val="0"/>
              </a:spcBef>
              <a:defRPr/>
            </a:pPr>
            <a:r>
              <a:rPr lang="es-CO" sz="1100" cap="small" dirty="0">
                <a:solidFill>
                  <a:srgbClr val="002060"/>
                </a:solidFill>
                <a:latin typeface="Calibri" panose="020F0502020204030204"/>
                <a:ea typeface="+mj-ea"/>
                <a:cs typeface="+mj-cs"/>
              </a:rPr>
              <a:t>1.435 A (Contrato)</a:t>
            </a:r>
          </a:p>
        </p:txBody>
      </p:sp>
      <p:sp>
        <p:nvSpPr>
          <p:cNvPr id="25" name="CuadroTexto 24">
            <a:extLst>
              <a:ext uri="{FF2B5EF4-FFF2-40B4-BE49-F238E27FC236}">
                <a16:creationId xmlns:a16="http://schemas.microsoft.com/office/drawing/2014/main" id="{6F0BC12E-8E76-5775-A39F-93DD64BC9165}"/>
              </a:ext>
            </a:extLst>
          </p:cNvPr>
          <p:cNvSpPr txBox="1"/>
          <p:nvPr/>
        </p:nvSpPr>
        <p:spPr>
          <a:xfrm>
            <a:off x="5560905" y="1177792"/>
            <a:ext cx="1998733" cy="978729"/>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1.058</a:t>
            </a:r>
          </a:p>
          <a:p>
            <a:pPr algn="ctr">
              <a:lnSpc>
                <a:spcPct val="90000"/>
              </a:lnSpc>
              <a:spcBef>
                <a:spcPct val="0"/>
              </a:spcBef>
              <a:defRPr/>
            </a:pPr>
            <a:r>
              <a:rPr lang="es-CO" sz="1100" cap="small" dirty="0">
                <a:solidFill>
                  <a:srgbClr val="002060"/>
                </a:solidFill>
                <a:latin typeface="Calibri" panose="020F0502020204030204"/>
                <a:ea typeface="+mj-ea"/>
                <a:cs typeface="+mj-cs"/>
              </a:rPr>
              <a:t>534 NA</a:t>
            </a:r>
          </a:p>
          <a:p>
            <a:pPr algn="ctr">
              <a:lnSpc>
                <a:spcPct val="90000"/>
              </a:lnSpc>
              <a:spcBef>
                <a:spcPct val="0"/>
              </a:spcBef>
              <a:defRPr/>
            </a:pPr>
            <a:r>
              <a:rPr lang="es-CO" sz="1100" cap="small" dirty="0">
                <a:solidFill>
                  <a:srgbClr val="002060"/>
                </a:solidFill>
                <a:latin typeface="Calibri" panose="020F0502020204030204"/>
                <a:ea typeface="+mj-ea"/>
                <a:cs typeface="+mj-cs"/>
              </a:rPr>
              <a:t>(484 Contrato y 50 Adición)</a:t>
            </a:r>
          </a:p>
          <a:p>
            <a:pPr algn="ctr">
              <a:lnSpc>
                <a:spcPct val="90000"/>
              </a:lnSpc>
              <a:spcBef>
                <a:spcPct val="0"/>
              </a:spcBef>
              <a:defRPr/>
            </a:pPr>
            <a:r>
              <a:rPr lang="es-CO" sz="1100" cap="small" dirty="0">
                <a:solidFill>
                  <a:srgbClr val="002060"/>
                </a:solidFill>
                <a:latin typeface="Calibri" panose="020F0502020204030204"/>
                <a:ea typeface="+mj-ea"/>
                <a:cs typeface="+mj-cs"/>
              </a:rPr>
              <a:t>524 A</a:t>
            </a:r>
          </a:p>
          <a:p>
            <a:pPr algn="ctr">
              <a:lnSpc>
                <a:spcPct val="90000"/>
              </a:lnSpc>
              <a:spcBef>
                <a:spcPct val="0"/>
              </a:spcBef>
              <a:defRPr/>
            </a:pPr>
            <a:r>
              <a:rPr lang="es-CO" sz="1100" cap="small" dirty="0">
                <a:solidFill>
                  <a:srgbClr val="002060"/>
                </a:solidFill>
                <a:latin typeface="Calibri" panose="020F0502020204030204"/>
                <a:ea typeface="+mj-ea"/>
                <a:cs typeface="+mj-cs"/>
              </a:rPr>
              <a:t>(484 Contrato y 40 Adición)</a:t>
            </a:r>
          </a:p>
        </p:txBody>
      </p:sp>
      <p:sp>
        <p:nvSpPr>
          <p:cNvPr id="26" name="CuadroTexto 25">
            <a:extLst>
              <a:ext uri="{FF2B5EF4-FFF2-40B4-BE49-F238E27FC236}">
                <a16:creationId xmlns:a16="http://schemas.microsoft.com/office/drawing/2014/main" id="{52166FEC-5188-71EA-B974-563F6F5419B9}"/>
              </a:ext>
            </a:extLst>
          </p:cNvPr>
          <p:cNvSpPr txBox="1"/>
          <p:nvPr/>
        </p:nvSpPr>
        <p:spPr>
          <a:xfrm>
            <a:off x="8230392" y="4564814"/>
            <a:ext cx="742987" cy="70788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1.096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dirty="0">
                <a:ln>
                  <a:noFill/>
                </a:ln>
                <a:solidFill>
                  <a:srgbClr val="002060"/>
                </a:solidFill>
                <a:effectLst/>
                <a:uLnTx/>
                <a:uFillTx/>
                <a:latin typeface="Calibri" panose="020F0502020204030204"/>
                <a:ea typeface="+mn-ea"/>
                <a:cs typeface="+mn-cs"/>
              </a:rPr>
              <a:t>1.096 A</a:t>
            </a:r>
          </a:p>
        </p:txBody>
      </p:sp>
      <p:cxnSp>
        <p:nvCxnSpPr>
          <p:cNvPr id="29" name="126 Conector recto">
            <a:extLst>
              <a:ext uri="{FF2B5EF4-FFF2-40B4-BE49-F238E27FC236}">
                <a16:creationId xmlns:a16="http://schemas.microsoft.com/office/drawing/2014/main" id="{DD01CA8A-261F-423F-9185-C3DDC0C345D3}"/>
              </a:ext>
            </a:extLst>
          </p:cNvPr>
          <p:cNvCxnSpPr>
            <a:cxnSpLocks/>
          </p:cNvCxnSpPr>
          <p:nvPr/>
        </p:nvCxnSpPr>
        <p:spPr>
          <a:xfrm flipH="1" flipV="1">
            <a:off x="3963840" y="2511267"/>
            <a:ext cx="1059101" cy="833499"/>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34" name="126 Conector recto">
            <a:extLst>
              <a:ext uri="{FF2B5EF4-FFF2-40B4-BE49-F238E27FC236}">
                <a16:creationId xmlns:a16="http://schemas.microsoft.com/office/drawing/2014/main" id="{9948E05C-67DF-46D2-8029-0BBB10C125D0}"/>
              </a:ext>
            </a:extLst>
          </p:cNvPr>
          <p:cNvCxnSpPr>
            <a:cxnSpLocks/>
            <a:endCxn id="26" idx="0"/>
          </p:cNvCxnSpPr>
          <p:nvPr/>
        </p:nvCxnSpPr>
        <p:spPr>
          <a:xfrm>
            <a:off x="7559638" y="3779172"/>
            <a:ext cx="1042248" cy="78564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611192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95510" y="1685214"/>
            <a:ext cx="7940652" cy="3683876"/>
          </a:xfrm>
          <a:prstGeom prst="rect">
            <a:avLst/>
          </a:prstGeom>
        </p:spPr>
      </p:pic>
      <p:sp>
        <p:nvSpPr>
          <p:cNvPr id="8" name="Título 1">
            <a:extLst>
              <a:ext uri="{FF2B5EF4-FFF2-40B4-BE49-F238E27FC236}">
                <a16:creationId xmlns:a16="http://schemas.microsoft.com/office/drawing/2014/main" id="{C3F28549-B885-477E-B0CE-1593B2941253}"/>
              </a:ext>
            </a:extLst>
          </p:cNvPr>
          <p:cNvSpPr txBox="1">
            <a:spLocks/>
          </p:cNvSpPr>
          <p:nvPr/>
        </p:nvSpPr>
        <p:spPr>
          <a:xfrm>
            <a:off x="2741067" y="4141124"/>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j-ea"/>
                <a:cs typeface="+mj-cs"/>
              </a:rPr>
              <a:t>182**</a:t>
            </a:r>
          </a:p>
          <a:p>
            <a:pPr>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ENGATIVÁ</a:t>
            </a: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628298" y="3656328"/>
            <a:ext cx="1440400" cy="930923"/>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a:cxnSpLocks/>
          </p:cNvCxnSpPr>
          <p:nvPr/>
        </p:nvCxnSpPr>
        <p:spPr>
          <a:xfrm flipH="1">
            <a:off x="5068698" y="3850964"/>
            <a:ext cx="614204" cy="86317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6959822" y="2249687"/>
            <a:ext cx="463533" cy="69831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03526" cy="109413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215149" y="3334847"/>
            <a:ext cx="1099810" cy="250073"/>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lvl="1">
              <a:defRPr/>
            </a:pPr>
            <a:r>
              <a:rPr lang="es-CO" sz="1600" kern="0">
                <a:solidFill>
                  <a:srgbClr val="002060"/>
                </a:solidFill>
              </a:rPr>
              <a:t>Contenedores reemplazados </a:t>
            </a:r>
            <a:r>
              <a:rPr lang="es-CO" sz="1600" kern="0" dirty="0">
                <a:solidFill>
                  <a:srgbClr val="002060"/>
                </a:solidFill>
              </a:rPr>
              <a:t>septiembre</a:t>
            </a:r>
            <a:r>
              <a:rPr lang="es-CO" sz="1600" kern="0">
                <a:solidFill>
                  <a:srgbClr val="002060"/>
                </a:solidFill>
              </a:rPr>
              <a:t> –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.619 </a:t>
            </a: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dirty="0">
                <a:solidFill>
                  <a:srgbClr val="002060"/>
                </a:solidFill>
                <a:effectLst>
                  <a:outerShdw blurRad="38100" dist="38100" dir="2700000" algn="tl">
                    <a:srgbClr val="000000">
                      <a:alpha val="43137"/>
                    </a:srgbClr>
                  </a:outerShdw>
                </a:effectLst>
                <a:latin typeface="Calibri" panose="020F0502020204030204"/>
              </a:rPr>
              <a:t>24</a:t>
            </a:r>
            <a:r>
              <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,37</a:t>
            </a:r>
            <a:r>
              <a:rPr kumimoji="0" lang="es-CO" sz="4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7168480" y="1773303"/>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dirty="0">
                <a:ln>
                  <a:noFill/>
                </a:ln>
                <a:solidFill>
                  <a:srgbClr val="002060"/>
                </a:solidFill>
                <a:effectLst/>
                <a:uLnTx/>
                <a:uFillTx/>
                <a:latin typeface="Calibri" panose="020F0502020204030204"/>
                <a:ea typeface="+mn-ea"/>
                <a:cs typeface="+mn-cs"/>
              </a:rPr>
              <a:t>3</a:t>
            </a:r>
            <a:r>
              <a:rPr lang="es-CO" sz="2400" b="1" dirty="0">
                <a:solidFill>
                  <a:srgbClr val="002060"/>
                </a:solidFill>
                <a:latin typeface="Calibri" panose="020F0502020204030204"/>
              </a:rPr>
              <a:t>9</a:t>
            </a:r>
            <a:r>
              <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rPr>
              <a:t>3</a:t>
            </a:r>
          </a:p>
        </p:txBody>
      </p:sp>
      <p:sp>
        <p:nvSpPr>
          <p:cNvPr id="34" name="CuadroTexto 33">
            <a:extLst>
              <a:ext uri="{FF2B5EF4-FFF2-40B4-BE49-F238E27FC236}">
                <a16:creationId xmlns:a16="http://schemas.microsoft.com/office/drawing/2014/main" id="{97399AFA-E569-479C-B48C-BB8741A82CA9}"/>
              </a:ext>
            </a:extLst>
          </p:cNvPr>
          <p:cNvSpPr txBox="1"/>
          <p:nvPr/>
        </p:nvSpPr>
        <p:spPr>
          <a:xfrm>
            <a:off x="4500666" y="4695182"/>
            <a:ext cx="1054523"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dirty="0">
                <a:solidFill>
                  <a:srgbClr val="002060"/>
                </a:solidFill>
                <a:latin typeface="Calibri" panose="020F0502020204030204"/>
              </a:rPr>
              <a:t>1.083*</a:t>
            </a:r>
            <a:endPar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5536827" y="1200627"/>
            <a:ext cx="607427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highlight>
                  <a:srgbClr val="FFFFFF"/>
                </a:highlight>
                <a:uLnTx/>
                <a:uFillTx/>
                <a:latin typeface="+mn-lt"/>
                <a:ea typeface="+mj-ea"/>
                <a:cs typeface="+mj-cs"/>
              </a:rPr>
              <a:t>SAN CRISTÓBAL      USME              SANTA FE       USAQUÉN       CHAPINERO      LA CANDELARIA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dirty="0">
                <a:ln>
                  <a:noFill/>
                </a:ln>
                <a:solidFill>
                  <a:srgbClr val="002060"/>
                </a:solidFill>
                <a:effectLst/>
                <a:highlight>
                  <a:srgbClr val="FFFFFF"/>
                </a:highlight>
                <a:uLnTx/>
                <a:uFillTx/>
                <a:latin typeface="+mn-lt"/>
                <a:ea typeface="+mj-ea"/>
                <a:cs typeface="+mj-cs"/>
              </a:rPr>
              <a:t>149	        128	       57                    </a:t>
            </a:r>
            <a:r>
              <a:rPr lang="es-CO" sz="1200" b="1" cap="small" dirty="0">
                <a:solidFill>
                  <a:srgbClr val="002060"/>
                </a:solidFill>
                <a:highlight>
                  <a:srgbClr val="FFFFFF"/>
                </a:highlight>
                <a:latin typeface="+mn-lt"/>
              </a:rPr>
              <a:t>52</a:t>
            </a:r>
            <a:r>
              <a:rPr kumimoji="0" lang="es-CO" sz="1200" b="1" i="0" u="none" strike="noStrike" kern="1200" cap="small" spc="0" normalizeH="0" baseline="0" noProof="0" dirty="0">
                <a:ln>
                  <a:noFill/>
                </a:ln>
                <a:solidFill>
                  <a:srgbClr val="002060"/>
                </a:solidFill>
                <a:effectLst/>
                <a:highlight>
                  <a:srgbClr val="FFFFFF"/>
                </a:highlight>
                <a:uLnTx/>
                <a:uFillTx/>
                <a:latin typeface="+mn-lt"/>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dirty="0">
              <a:ln>
                <a:noFill/>
              </a:ln>
              <a:solidFill>
                <a:srgbClr val="002060"/>
              </a:solidFill>
              <a:effectLst/>
              <a:uLnTx/>
              <a:uFillTx/>
              <a:latin typeface="+mn-lt"/>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119214" y="5163928"/>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dirty="0">
                <a:solidFill>
                  <a:srgbClr val="002060"/>
                </a:solidFill>
                <a:highlight>
                  <a:srgbClr val="FFFFFF"/>
                </a:highlight>
                <a:latin typeface="+mn-lt"/>
              </a:rPr>
              <a:t>FONTIBÓN</a:t>
            </a:r>
            <a:r>
              <a:rPr lang="es-CO" sz="1200" b="1" dirty="0">
                <a:solidFill>
                  <a:srgbClr val="4472C4"/>
                </a:solidFill>
                <a:highlight>
                  <a:srgbClr val="FFFFFF"/>
                </a:highlight>
                <a:latin typeface="+mn-lt"/>
              </a:rPr>
              <a:t>	</a:t>
            </a:r>
            <a:r>
              <a:rPr lang="es-CO" sz="1200" b="1" dirty="0">
                <a:solidFill>
                  <a:srgbClr val="002060"/>
                </a:solidFill>
                <a:highlight>
                  <a:srgbClr val="FFFFFF"/>
                </a:highlight>
                <a:latin typeface="+mn-lt"/>
              </a:rPr>
              <a:t>KENNEDY</a:t>
            </a:r>
          </a:p>
          <a:p>
            <a:pPr>
              <a:defRPr/>
            </a:pPr>
            <a:r>
              <a:rPr lang="es-CO" sz="1200" b="1" dirty="0">
                <a:solidFill>
                  <a:srgbClr val="002060"/>
                </a:solidFill>
                <a:highlight>
                  <a:srgbClr val="FFFFFF"/>
                </a:highlight>
                <a:latin typeface="+mn-lt"/>
              </a:rPr>
              <a:t>277        </a:t>
            </a:r>
            <a:r>
              <a:rPr kumimoji="0" lang="es-CO" sz="1200" b="1" i="0" u="none" strike="noStrike" kern="1200" cap="none" spc="0" normalizeH="0" baseline="0" noProof="0" dirty="0">
                <a:ln>
                  <a:noFill/>
                </a:ln>
                <a:solidFill>
                  <a:srgbClr val="002060"/>
                </a:solidFill>
                <a:effectLst/>
                <a:highlight>
                  <a:srgbClr val="FFFFFF"/>
                </a:highlight>
                <a:uLnTx/>
                <a:uFillTx/>
                <a:latin typeface="+mn-lt"/>
                <a:ea typeface="+mj-ea"/>
                <a:cs typeface="+mj-cs"/>
              </a:rPr>
              <a:t> 	</a:t>
            </a:r>
            <a:r>
              <a:rPr lang="es-CO" sz="1200" b="1" dirty="0">
                <a:solidFill>
                  <a:srgbClr val="002060"/>
                </a:solidFill>
                <a:highlight>
                  <a:srgbClr val="FFFFFF"/>
                </a:highlight>
                <a:latin typeface="+mn-lt"/>
              </a:rPr>
              <a:t>806</a:t>
            </a:r>
            <a:endParaRPr kumimoji="0" lang="es-CO" sz="1200" b="1" i="0" u="none" strike="noStrike" kern="1200" cap="none" spc="0" normalizeH="0" baseline="0" noProof="0" dirty="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8025825" y="4907425"/>
            <a:ext cx="910602"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latin typeface="Calibri" panose="020F0502020204030204"/>
                <a:cs typeface="Calibri"/>
              </a:rPr>
              <a:t>716</a:t>
            </a:r>
            <a:endParaRPr lang="es-CO" sz="2400" b="1" i="0" u="none" strike="noStrike" kern="1200" cap="none" spc="0" normalizeH="0" baseline="0" noProof="0" dirty="0">
              <a:ln>
                <a:noFill/>
              </a:ln>
              <a:solidFill>
                <a:srgbClr val="002060"/>
              </a:solidFill>
              <a:effectLst/>
              <a:uLnTx/>
              <a:uFillTx/>
              <a:latin typeface="Calibri" panose="020F0502020204030204"/>
              <a:cs typeface="Calibri"/>
            </a:endParaRP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407731" y="5759995"/>
            <a:ext cx="5323826"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002060"/>
                </a:solidFill>
                <a:latin typeface="Calibri" panose="020F0502020204030204"/>
              </a:rPr>
              <a:t>260</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a:t>
            </a:r>
            <a:r>
              <a:rPr lang="es-CO" sz="1200" b="1" dirty="0">
                <a:solidFill>
                  <a:srgbClr val="002060"/>
                </a:solidFill>
                <a:latin typeface="Calibri" panose="020F0502020204030204"/>
              </a:rPr>
              <a:t>115</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a:t>
            </a:r>
            <a:r>
              <a:rPr lang="es-CO" sz="1200" b="1" dirty="0">
                <a:solidFill>
                  <a:srgbClr val="002060"/>
                </a:solidFill>
                <a:latin typeface="Calibri" panose="020F0502020204030204"/>
              </a:rPr>
              <a:t>187</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BOSA		TUNJUELITO 		 ANTONIO NARIÑO</a:t>
            </a:r>
            <a:endParaRPr kumimoji="0" lang="es-CO" sz="1200" b="1" i="0" u="none" strike="noStrike" kern="1200" cap="none" spc="0" normalizeH="0" baseline="0" noProof="0" dirty="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002060"/>
                </a:solidFill>
                <a:latin typeface="Calibri" panose="020F0502020204030204"/>
              </a:rPr>
              <a:t>38</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a:t>
            </a:r>
            <a:r>
              <a:rPr lang="es-CO" sz="1200" b="1" dirty="0">
                <a:solidFill>
                  <a:srgbClr val="002060"/>
                </a:solidFill>
                <a:latin typeface="Calibri" panose="020F0502020204030204"/>
              </a:rPr>
              <a:t>98</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2</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LOS MÁRTIRES	TEUSAQUILLO</a:t>
            </a:r>
            <a:endParaRPr kumimoji="0" lang="es-CO" sz="1200" b="1" i="0" u="none" strike="noStrike" kern="1200" cap="none" spc="0" normalizeH="0" baseline="0" noProof="0" dirty="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002060"/>
                </a:solidFill>
                <a:latin typeface="Calibri" panose="020F0502020204030204"/>
              </a:rPr>
              <a:t>11</a:t>
            </a: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5</a:t>
            </a:r>
            <a:endParaRPr lang="es-CO" sz="1200" b="1" i="0" u="none" strike="noStrike" kern="1200" cap="none" spc="0" normalizeH="0" baseline="0" noProof="0" dirty="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507831"/>
          </a:xfrm>
          <a:prstGeom prst="rect">
            <a:avLst/>
          </a:prstGeom>
          <a:noFill/>
        </p:spPr>
        <p:txBody>
          <a:bodyPr wrap="square" lIns="91440" tIns="45720" rIns="91440" bIns="45720" anchor="t">
            <a:spAutoFit/>
          </a:bodyPr>
          <a:lstStyle/>
          <a:p>
            <a:pPr marR="0" lvl="0" algn="just" defTabSz="914400" rtl="0" eaLnBrk="1" fontAlgn="auto" latinLnBrk="0" hangingPunct="1">
              <a:lnSpc>
                <a:spcPct val="100000"/>
              </a:lnSpc>
              <a:spcBef>
                <a:spcPts val="0"/>
              </a:spcBef>
              <a:spcAft>
                <a:spcPts val="0"/>
              </a:spcAft>
              <a:buClrTx/>
              <a:buSzTx/>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dirty="0">
                <a:solidFill>
                  <a:srgbClr val="002060"/>
                </a:solidFill>
                <a:latin typeface="Calibri" panose="020F0502020204030204"/>
              </a:rPr>
              <a:t>.</a:t>
            </a:r>
          </a:p>
          <a:p>
            <a:pPr algn="just">
              <a:defRPr/>
            </a:pPr>
            <a:r>
              <a:rPr lang="es-CO" sz="900" dirty="0">
                <a:solidFill>
                  <a:srgbClr val="002060"/>
                </a:solidFill>
                <a:latin typeface="Calibri" panose="020F0502020204030204"/>
                <a:ea typeface="Calibri"/>
                <a:cs typeface="Calibri"/>
              </a:rPr>
              <a:t>*Los datos son presentados con base a lo informado por el concesionario.</a:t>
            </a:r>
          </a:p>
          <a:p>
            <a:pPr algn="just">
              <a:defRPr/>
            </a:pPr>
            <a:r>
              <a:rPr lang="es-CO" sz="900" dirty="0">
                <a:solidFill>
                  <a:srgbClr val="002060"/>
                </a:solidFill>
                <a:latin typeface="Calibri" panose="020F0502020204030204"/>
                <a:ea typeface="Calibri"/>
                <a:cs typeface="Calibri"/>
              </a:rPr>
              <a:t>**Se toma el dato del reporte SIGAB “Reemplazo de contendores”.</a:t>
            </a:r>
          </a:p>
        </p:txBody>
      </p:sp>
      <p:sp>
        <p:nvSpPr>
          <p:cNvPr id="33" name="Título 1">
            <a:extLst>
              <a:ext uri="{FF2B5EF4-FFF2-40B4-BE49-F238E27FC236}">
                <a16:creationId xmlns:a16="http://schemas.microsoft.com/office/drawing/2014/main" id="{9E6FE36D-A92B-494D-B04A-1AA10C5FD26E}"/>
              </a:ext>
            </a:extLst>
          </p:cNvPr>
          <p:cNvSpPr txBox="1">
            <a:spLocks/>
          </p:cNvSpPr>
          <p:nvPr/>
        </p:nvSpPr>
        <p:spPr>
          <a:xfrm>
            <a:off x="2589830" y="3080375"/>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j-ea"/>
                <a:cs typeface="+mj-cs"/>
              </a:rPr>
              <a:t>245</a:t>
            </a:r>
          </a:p>
          <a:p>
            <a:pPr>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ea typeface="+mn-ea"/>
                <a:cs typeface="+mn-cs"/>
              </a:rPr>
              <a:t>         Zonas de mayor vandalismo al esquema de </a:t>
            </a:r>
            <a:r>
              <a:rPr kumimoji="0" lang="es-CO" sz="1600" b="0" i="0" u="none" strike="noStrike" kern="1200" cap="small" spc="0" normalizeH="0" baseline="0" noProof="0" dirty="0" err="1">
                <a:ln>
                  <a:noFill/>
                </a:ln>
                <a:solidFill>
                  <a:srgbClr val="002060"/>
                </a:solidFill>
                <a:effectLst/>
                <a:uLnTx/>
                <a:uFillTx/>
                <a:latin typeface="Candara"/>
                <a:ea typeface="+mn-ea"/>
                <a:cs typeface="+mn-cs"/>
              </a:rPr>
              <a:t>Contenerización</a:t>
            </a:r>
            <a:r>
              <a:rPr lang="es-CO" sz="1600" cap="small">
                <a:solidFill>
                  <a:srgbClr val="002060"/>
                </a:solidFill>
                <a:latin typeface="Candara"/>
              </a:rPr>
              <a:t> septiembre </a:t>
            </a:r>
            <a:r>
              <a:rPr kumimoji="0" lang="es-CO" sz="1600" i="0" u="none" strike="noStrike" kern="1200" cap="small" spc="0" normalizeH="0" baseline="0" noProof="0">
                <a:ln>
                  <a:noFill/>
                </a:ln>
                <a:solidFill>
                  <a:srgbClr val="002060"/>
                </a:solidFill>
                <a:effectLst/>
                <a:uLnTx/>
                <a:uFillTx/>
                <a:latin typeface="Candara"/>
                <a:ea typeface="+mn-ea"/>
                <a:cs typeface="+mn-cs"/>
              </a:rPr>
              <a:t>– 2024</a:t>
            </a:r>
            <a:r>
              <a:rPr lang="es-CO" sz="1600" cap="small">
                <a:solidFill>
                  <a:srgbClr val="002060"/>
                </a:solidFill>
                <a:latin typeface="Candara"/>
              </a:rPr>
              <a:t> </a:t>
            </a:r>
            <a:r>
              <a:rPr lang="es-CO" sz="1600" cap="small">
                <a:solidFill>
                  <a:srgbClr val="4472C4"/>
                </a:solidFill>
                <a:latin typeface="Candara"/>
              </a:rPr>
              <a:t> </a:t>
            </a:r>
            <a:endParaRPr lang="es-CO" sz="1600" b="0" i="0" u="none" strike="noStrike" kern="1200" cap="small" spc="0" normalizeH="0" baseline="0" noProof="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Rincón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7432857" y="1506685"/>
            <a:ext cx="3157035" cy="984885"/>
          </a:xfrm>
          <a:prstGeom prst="rect">
            <a:avLst/>
          </a:prstGeom>
          <a:noFill/>
        </p:spPr>
        <p:txBody>
          <a:bodyPr wrap="square" rtlCol="0">
            <a:spAutoFit/>
          </a:bodyPr>
          <a:lstStyle/>
          <a:p>
            <a:pPr>
              <a:defRPr/>
            </a:pPr>
            <a:r>
              <a:rPr kumimoji="0" lang="es-CO" sz="16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Santa fe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Villa de los Alpes            Santa Inés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dirty="0">
                <a:solidFill>
                  <a:srgbClr val="4472C4">
                    <a:lumMod val="50000"/>
                  </a:srgbClr>
                </a:solidFill>
                <a:latin typeface="Calibri Light" panose="020F0302020204030204"/>
              </a:rPr>
              <a:t>	                   Veracruz	</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910634" y="527669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dirty="0">
                <a:solidFill>
                  <a:srgbClr val="4472C4">
                    <a:lumMod val="50000"/>
                  </a:srgbClr>
                </a:solidFill>
              </a:rPr>
              <a:t>Villemar	         Catalina</a:t>
            </a:r>
            <a:endParaRPr kumimoji="0" lang="es-CO" sz="1400" b="0" i="0" u="none" strike="noStrike" kern="1200" cap="small" spc="0" normalizeH="0" baseline="0" noProof="0" dirty="0">
              <a:ln>
                <a:noFill/>
              </a:ln>
              <a:solidFill>
                <a:srgbClr val="4472C4">
                  <a:lumMod val="50000"/>
                </a:srgbClr>
              </a:solidFill>
              <a:effectLst/>
              <a:uLnTx/>
              <a:uFillTx/>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rPr>
              <a:t>	</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lang="es-CO" sz="1400" cap="small" dirty="0">
                <a:solidFill>
                  <a:srgbClr val="4472C4">
                    <a:lumMod val="50000"/>
                  </a:srgbClr>
                </a:solidFill>
                <a:latin typeface="Calibri Light" panose="020F0302020204030204"/>
              </a:rPr>
              <a:t>Pastrana</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lang="es-CO" sz="1400" cap="small" dirty="0">
                <a:solidFill>
                  <a:srgbClr val="4472C4">
                    <a:lumMod val="50000"/>
                  </a:srgbClr>
                </a:solidFill>
                <a:latin typeface="Calibri Light" panose="020F0302020204030204"/>
              </a:rPr>
              <a:t>El Carmelo</a:t>
            </a:r>
            <a:endParaRPr kumimoji="0" lang="es-CO" sz="14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Molinos-Marruecos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USAQUEN 	              CHAPINERO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latin typeface="Calibri Light" panose="020F0302020204030204"/>
              </a:rPr>
              <a:t>Los Cedros 	         </a:t>
            </a:r>
            <a:r>
              <a:rPr lang="es-CO" sz="1400" cap="small">
                <a:solidFill>
                  <a:srgbClr val="4472C4">
                    <a:lumMod val="50000"/>
                  </a:srgbClr>
                </a:solidFill>
                <a:latin typeface="Calibri Light" panose="020F0302020204030204"/>
              </a:rPr>
              <a:t>     Porciúncula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lang="es-CO" sz="1600" cap="small" dirty="0">
                <a:solidFill>
                  <a:srgbClr val="002060"/>
                </a:solidFill>
                <a:latin typeface="Candara"/>
              </a:rPr>
              <a:t>          </a:t>
            </a:r>
            <a:r>
              <a:rPr kumimoji="0" lang="es-CO" sz="1600" b="0" i="0" u="none" strike="noStrike" kern="1200" cap="small" spc="0" normalizeH="0" baseline="0" noProof="0" dirty="0">
                <a:ln>
                  <a:noFill/>
                </a:ln>
                <a:solidFill>
                  <a:srgbClr val="002060"/>
                </a:solidFill>
                <a:effectLst/>
                <a:uLnTx/>
                <a:uFillTx/>
                <a:latin typeface="Candara"/>
              </a:rPr>
              <a:t> Casos de Éxito octubre</a:t>
            </a:r>
            <a:r>
              <a:rPr lang="es-CO" sz="1600" cap="small" dirty="0">
                <a:solidFill>
                  <a:srgbClr val="002060"/>
                </a:solidFill>
                <a:latin typeface="Candara"/>
              </a:rPr>
              <a:t> </a:t>
            </a:r>
            <a:r>
              <a:rPr kumimoji="0" lang="es-CO" sz="1600" b="0" i="0" u="none" strike="noStrike" kern="1200" cap="small" spc="0" normalizeH="0" baseline="0" noProof="0" dirty="0">
                <a:ln>
                  <a:noFill/>
                </a:ln>
                <a:solidFill>
                  <a:srgbClr val="002060"/>
                </a:solidFill>
                <a:effectLst/>
                <a:uLnTx/>
                <a:uFillTx/>
                <a:latin typeface="Candara"/>
              </a:rPr>
              <a:t>– 2024</a:t>
            </a:r>
            <a:r>
              <a:rPr lang="es-CO" sz="1600" cap="small" dirty="0">
                <a:solidFill>
                  <a:srgbClr val="002060"/>
                </a:solidFill>
                <a:latin typeface="Candara"/>
              </a:rPr>
              <a:t> </a:t>
            </a:r>
            <a:endParaRPr lang="es-CO" sz="1600" b="0" i="0" u="none" strike="noStrike" kern="1200" cap="small" spc="0" normalizeH="0" baseline="0" noProof="0" dirty="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octubre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 name="Imagen 5">
            <a:extLst>
              <a:ext uri="{FF2B5EF4-FFF2-40B4-BE49-F238E27FC236}">
                <a16:creationId xmlns:a16="http://schemas.microsoft.com/office/drawing/2014/main" id="{EB6857A8-B892-9FAB-5534-ACB159BD8039}"/>
              </a:ext>
            </a:extLst>
          </p:cNvPr>
          <p:cNvPicPr>
            <a:picLocks noChangeAspect="1"/>
          </p:cNvPicPr>
          <p:nvPr/>
        </p:nvPicPr>
        <p:blipFill>
          <a:blip r:embed="rId6"/>
          <a:stretch>
            <a:fillRect/>
          </a:stretch>
        </p:blipFill>
        <p:spPr>
          <a:xfrm>
            <a:off x="549930" y="2072064"/>
            <a:ext cx="3648312" cy="3050555"/>
          </a:xfrm>
          <a:prstGeom prst="rect">
            <a:avLst/>
          </a:prstGeom>
        </p:spPr>
      </p:pic>
      <p:pic>
        <p:nvPicPr>
          <p:cNvPr id="9" name="Imagen 8">
            <a:extLst>
              <a:ext uri="{FF2B5EF4-FFF2-40B4-BE49-F238E27FC236}">
                <a16:creationId xmlns:a16="http://schemas.microsoft.com/office/drawing/2014/main" id="{38E07455-D9E1-2039-C010-97E13F382CB7}"/>
              </a:ext>
            </a:extLst>
          </p:cNvPr>
          <p:cNvPicPr>
            <a:picLocks noChangeAspect="1"/>
          </p:cNvPicPr>
          <p:nvPr/>
        </p:nvPicPr>
        <p:blipFill>
          <a:blip r:embed="rId7"/>
          <a:stretch>
            <a:fillRect/>
          </a:stretch>
        </p:blipFill>
        <p:spPr>
          <a:xfrm>
            <a:off x="4284068" y="2078902"/>
            <a:ext cx="3751243" cy="3043716"/>
          </a:xfrm>
          <a:prstGeom prst="rect">
            <a:avLst/>
          </a:prstGeom>
        </p:spPr>
      </p:pic>
      <p:pic>
        <p:nvPicPr>
          <p:cNvPr id="10" name="Imagen 9">
            <a:extLst>
              <a:ext uri="{FF2B5EF4-FFF2-40B4-BE49-F238E27FC236}">
                <a16:creationId xmlns:a16="http://schemas.microsoft.com/office/drawing/2014/main" id="{534C77AD-28F0-BB34-A649-8BC737C80F2A}"/>
              </a:ext>
            </a:extLst>
          </p:cNvPr>
          <p:cNvPicPr>
            <a:picLocks noChangeAspect="1"/>
          </p:cNvPicPr>
          <p:nvPr/>
        </p:nvPicPr>
        <p:blipFill>
          <a:blip r:embed="rId8"/>
          <a:stretch>
            <a:fillRect/>
          </a:stretch>
        </p:blipFill>
        <p:spPr>
          <a:xfrm>
            <a:off x="8146158" y="2065401"/>
            <a:ext cx="3555813" cy="3057217"/>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002060"/>
                </a:solidFill>
                <a:effectLst/>
                <a:uLnTx/>
                <a:uFillTx/>
                <a:latin typeface="Candara"/>
              </a:rPr>
              <a:t>           </a:t>
            </a:r>
            <a:r>
              <a:rPr kumimoji="0" lang="es-MX" sz="1600" b="0" i="0" u="none" strike="noStrike" kern="1200" cap="small" spc="0" normalizeH="0" baseline="0" noProof="0" dirty="0">
                <a:ln>
                  <a:noFill/>
                </a:ln>
                <a:solidFill>
                  <a:srgbClr val="002060"/>
                </a:solidFill>
                <a:effectLst/>
                <a:uLnTx/>
                <a:uFillTx/>
                <a:latin typeface="Candara"/>
              </a:rPr>
              <a:t>esquema de Contenerización </a:t>
            </a:r>
            <a:r>
              <a:rPr lang="es-MX" sz="1600" cap="small" dirty="0">
                <a:solidFill>
                  <a:srgbClr val="002060"/>
                </a:solidFill>
                <a:latin typeface="Candara"/>
              </a:rPr>
              <a:t>octubre</a:t>
            </a:r>
            <a:r>
              <a:rPr kumimoji="0" lang="es-MX" sz="1600" b="0" i="0" u="none" strike="noStrike" kern="1200" cap="small" spc="0" normalizeH="0" baseline="0" noProof="0" dirty="0">
                <a:ln>
                  <a:noFill/>
                </a:ln>
                <a:solidFill>
                  <a:srgbClr val="002060"/>
                </a:solidFill>
                <a:effectLst/>
                <a:uLnTx/>
                <a:uFillTx/>
                <a:latin typeface="Candara"/>
              </a:rPr>
              <a:t>  - 2024</a:t>
            </a:r>
            <a:endParaRPr kumimoji="0" lang="es-CO" sz="1600" b="0" i="0" u="none" strike="noStrike" kern="1200" cap="small" spc="0" normalizeH="0" baseline="0" noProof="0" dirty="0">
              <a:ln>
                <a:noFill/>
              </a:ln>
              <a:solidFill>
                <a:srgbClr val="002060"/>
              </a:solidFill>
              <a:effectLst/>
              <a:uLnTx/>
              <a:uFillTx/>
              <a:latin typeface="Candara"/>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6" name="Imagen 5" descr="Imagen que contiene exterior, edificio, camioneta, fuego&#10;&#10;Descripción generada automáticamente">
            <a:extLst>
              <a:ext uri="{FF2B5EF4-FFF2-40B4-BE49-F238E27FC236}">
                <a16:creationId xmlns:a16="http://schemas.microsoft.com/office/drawing/2014/main" id="{F876CB1C-400C-FB75-2FE4-C6C18A90B707}"/>
              </a:ext>
            </a:extLst>
          </p:cNvPr>
          <p:cNvPicPr>
            <a:picLocks noChangeAspect="1"/>
          </p:cNvPicPr>
          <p:nvPr/>
        </p:nvPicPr>
        <p:blipFill>
          <a:blip r:embed="rId6"/>
          <a:stretch>
            <a:fillRect/>
          </a:stretch>
        </p:blipFill>
        <p:spPr>
          <a:xfrm>
            <a:off x="432371" y="2069630"/>
            <a:ext cx="3688443" cy="3085630"/>
          </a:xfrm>
          <a:prstGeom prst="rect">
            <a:avLst/>
          </a:prstGeom>
        </p:spPr>
      </p:pic>
      <p:pic>
        <p:nvPicPr>
          <p:cNvPr id="7" name="Imagen 6">
            <a:extLst>
              <a:ext uri="{FF2B5EF4-FFF2-40B4-BE49-F238E27FC236}">
                <a16:creationId xmlns:a16="http://schemas.microsoft.com/office/drawing/2014/main" id="{1FC5206B-CD45-5A63-92E2-C653D2889CD2}"/>
              </a:ext>
            </a:extLst>
          </p:cNvPr>
          <p:cNvPicPr>
            <a:picLocks noChangeAspect="1"/>
          </p:cNvPicPr>
          <p:nvPr/>
        </p:nvPicPr>
        <p:blipFill>
          <a:blip r:embed="rId7"/>
          <a:stretch>
            <a:fillRect/>
          </a:stretch>
        </p:blipFill>
        <p:spPr>
          <a:xfrm>
            <a:off x="4117361" y="2069630"/>
            <a:ext cx="3825577" cy="3085630"/>
          </a:xfrm>
          <a:prstGeom prst="rect">
            <a:avLst/>
          </a:prstGeom>
        </p:spPr>
      </p:pic>
      <p:pic>
        <p:nvPicPr>
          <p:cNvPr id="9" name="Imagen 8">
            <a:extLst>
              <a:ext uri="{FF2B5EF4-FFF2-40B4-BE49-F238E27FC236}">
                <a16:creationId xmlns:a16="http://schemas.microsoft.com/office/drawing/2014/main" id="{DFCA247C-FE13-8D8E-A4C1-F0E55494D7C6}"/>
              </a:ext>
            </a:extLst>
          </p:cNvPr>
          <p:cNvPicPr>
            <a:picLocks noChangeAspect="1"/>
          </p:cNvPicPr>
          <p:nvPr/>
        </p:nvPicPr>
        <p:blipFill>
          <a:blip r:embed="rId8"/>
          <a:stretch>
            <a:fillRect/>
          </a:stretch>
        </p:blipFill>
        <p:spPr>
          <a:xfrm>
            <a:off x="7939852" y="2062899"/>
            <a:ext cx="3828815" cy="3080276"/>
          </a:xfrm>
          <a:prstGeom prst="rect">
            <a:avLst/>
          </a:prstGeom>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002060"/>
                </a:solidFill>
                <a:effectLst/>
                <a:uLnTx/>
                <a:uFillTx/>
                <a:latin typeface="Candara"/>
              </a:rPr>
              <a:t> </a:t>
            </a:r>
            <a:r>
              <a:rPr lang="es-CO" sz="1600" cap="small" dirty="0">
                <a:solidFill>
                  <a:srgbClr val="002060"/>
                </a:solidFill>
                <a:latin typeface="Candara"/>
              </a:rPr>
              <a:t>          </a:t>
            </a:r>
            <a:r>
              <a:rPr kumimoji="0" lang="es-MX" sz="1600" b="0" i="0" u="none" strike="noStrike" kern="1200" cap="small" spc="0" normalizeH="0" baseline="0" noProof="0" dirty="0">
                <a:ln>
                  <a:noFill/>
                </a:ln>
                <a:solidFill>
                  <a:srgbClr val="002060"/>
                </a:solidFill>
                <a:effectLst/>
                <a:uLnTx/>
                <a:uFillTx/>
                <a:latin typeface="Candara"/>
              </a:rPr>
              <a:t>esquema de </a:t>
            </a:r>
            <a:r>
              <a:rPr kumimoji="0" lang="es-MX" sz="1600" b="0" i="0" u="none" strike="noStrike" kern="1200" cap="small" spc="0" normalizeH="0" baseline="0" noProof="0" dirty="0" err="1">
                <a:ln>
                  <a:noFill/>
                </a:ln>
                <a:solidFill>
                  <a:srgbClr val="002060"/>
                </a:solidFill>
                <a:effectLst/>
                <a:uLnTx/>
                <a:uFillTx/>
                <a:latin typeface="Candara"/>
              </a:rPr>
              <a:t>Contenerización</a:t>
            </a:r>
            <a:r>
              <a:rPr kumimoji="0" lang="es-MX" sz="1600" b="0" i="0" u="none" strike="noStrike" kern="1200" cap="small" spc="0" normalizeH="0" baseline="0" noProof="0" dirty="0">
                <a:ln>
                  <a:noFill/>
                </a:ln>
                <a:solidFill>
                  <a:srgbClr val="002060"/>
                </a:solidFill>
                <a:effectLst/>
                <a:uLnTx/>
                <a:uFillTx/>
                <a:latin typeface="Candara"/>
              </a:rPr>
              <a:t> </a:t>
            </a:r>
            <a:r>
              <a:rPr lang="es-MX" sz="1600" cap="small" dirty="0">
                <a:solidFill>
                  <a:srgbClr val="002060"/>
                </a:solidFill>
                <a:latin typeface="Candara"/>
              </a:rPr>
              <a:t>octubre</a:t>
            </a:r>
            <a:r>
              <a:rPr kumimoji="0" lang="es-MX" sz="1600" b="0" i="0" u="none" strike="noStrike" kern="1200" cap="small" spc="0" normalizeH="0" baseline="0" noProof="0" dirty="0">
                <a:ln>
                  <a:noFill/>
                </a:ln>
                <a:solidFill>
                  <a:srgbClr val="002060"/>
                </a:solidFill>
                <a:effectLst/>
                <a:uLnTx/>
                <a:uFillTx/>
                <a:latin typeface="Candara"/>
              </a:rPr>
              <a:t> - 2024</a:t>
            </a:r>
            <a:endParaRPr kumimoji="0" lang="es-CO" sz="1600" b="0" i="0" u="none" strike="noStrike" kern="1200" cap="small" spc="0" normalizeH="0" baseline="0" noProof="0" dirty="0">
              <a:ln>
                <a:noFill/>
              </a:ln>
              <a:solidFill>
                <a:srgbClr val="002060"/>
              </a:solidFill>
              <a:effectLst/>
              <a:uLnTx/>
              <a:uFillTx/>
              <a:latin typeface="Candara"/>
            </a:endParaRPr>
          </a:p>
        </p:txBody>
      </p:sp>
      <p:pic>
        <p:nvPicPr>
          <p:cNvPr id="6" name="Imagen 5">
            <a:extLst>
              <a:ext uri="{FF2B5EF4-FFF2-40B4-BE49-F238E27FC236}">
                <a16:creationId xmlns:a16="http://schemas.microsoft.com/office/drawing/2014/main" id="{B063B0EB-1347-8387-BC69-1B2A8DDB5A9C}"/>
              </a:ext>
            </a:extLst>
          </p:cNvPr>
          <p:cNvPicPr>
            <a:picLocks noChangeAspect="1"/>
          </p:cNvPicPr>
          <p:nvPr/>
        </p:nvPicPr>
        <p:blipFill>
          <a:blip r:embed="rId8"/>
          <a:stretch>
            <a:fillRect/>
          </a:stretch>
        </p:blipFill>
        <p:spPr>
          <a:xfrm>
            <a:off x="381000" y="2075447"/>
            <a:ext cx="3779922" cy="3068053"/>
          </a:xfrm>
          <a:prstGeom prst="rect">
            <a:avLst/>
          </a:prstGeom>
        </p:spPr>
      </p:pic>
      <p:pic>
        <p:nvPicPr>
          <p:cNvPr id="8" name="Imagen 7">
            <a:extLst>
              <a:ext uri="{FF2B5EF4-FFF2-40B4-BE49-F238E27FC236}">
                <a16:creationId xmlns:a16="http://schemas.microsoft.com/office/drawing/2014/main" id="{A04A990C-8C05-CFB8-752A-1E32672A904C}"/>
              </a:ext>
            </a:extLst>
          </p:cNvPr>
          <p:cNvPicPr>
            <a:picLocks noChangeAspect="1"/>
          </p:cNvPicPr>
          <p:nvPr/>
        </p:nvPicPr>
        <p:blipFill>
          <a:blip r:embed="rId9"/>
          <a:stretch>
            <a:fillRect/>
          </a:stretch>
        </p:blipFill>
        <p:spPr>
          <a:xfrm>
            <a:off x="4160921" y="2075447"/>
            <a:ext cx="3880185" cy="3068053"/>
          </a:xfrm>
          <a:prstGeom prst="rect">
            <a:avLst/>
          </a:prstGeom>
        </p:spPr>
      </p:pic>
      <p:pic>
        <p:nvPicPr>
          <p:cNvPr id="11" name="Imagen 10" descr="Imagen que contiene exterior, calle, camioneta, hombre&#10;&#10;Descripción generada automáticamente">
            <a:extLst>
              <a:ext uri="{FF2B5EF4-FFF2-40B4-BE49-F238E27FC236}">
                <a16:creationId xmlns:a16="http://schemas.microsoft.com/office/drawing/2014/main" id="{73E33655-7499-786B-965F-3684991762C8}"/>
              </a:ext>
            </a:extLst>
          </p:cNvPr>
          <p:cNvPicPr>
            <a:picLocks noChangeAspect="1"/>
          </p:cNvPicPr>
          <p:nvPr/>
        </p:nvPicPr>
        <p:blipFill>
          <a:blip r:embed="rId10"/>
          <a:stretch>
            <a:fillRect/>
          </a:stretch>
        </p:blipFill>
        <p:spPr>
          <a:xfrm>
            <a:off x="7900736" y="2075447"/>
            <a:ext cx="3880185" cy="3068054"/>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dirty="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lang="es-MX" sz="1600" cap="small" dirty="0">
                <a:solidFill>
                  <a:srgbClr val="4472C4">
                    <a:lumMod val="50000"/>
                  </a:srgbClr>
                </a:solidFill>
                <a:latin typeface="Candara" panose="020E0502030303020204" pitchFamily="34" charset="0"/>
              </a:rPr>
              <a:t>octubre</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descr="item 2">
            <a:extLst>
              <a:ext uri="{FF2B5EF4-FFF2-40B4-BE49-F238E27FC236}">
                <a16:creationId xmlns:a16="http://schemas.microsoft.com/office/drawing/2014/main" id="{32999F47-EE90-4C22-8230-41530A3D7D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8345" y="2065956"/>
            <a:ext cx="3775971" cy="302602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item 4">
            <a:extLst>
              <a:ext uri="{FF2B5EF4-FFF2-40B4-BE49-F238E27FC236}">
                <a16:creationId xmlns:a16="http://schemas.microsoft.com/office/drawing/2014/main" id="{3FC7D317-2B48-4405-8AFB-C8164EAB98A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14317" y="2065176"/>
            <a:ext cx="3737226" cy="3034400"/>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descr="item 1">
            <a:extLst>
              <a:ext uri="{FF2B5EF4-FFF2-40B4-BE49-F238E27FC236}">
                <a16:creationId xmlns:a16="http://schemas.microsoft.com/office/drawing/2014/main" id="{88FD96D8-B2C4-4724-81F2-82BCABD8374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51543" y="2064385"/>
            <a:ext cx="3818479" cy="30435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octubre</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1026" name="Picture 2">
            <a:extLst>
              <a:ext uri="{FF2B5EF4-FFF2-40B4-BE49-F238E27FC236}">
                <a16:creationId xmlns:a16="http://schemas.microsoft.com/office/drawing/2014/main" id="{9B736C36-55CB-43C7-B518-2F232C2C932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1486" y="2139400"/>
            <a:ext cx="3439429" cy="314654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335BD5B6-97A1-47DE-8F7D-C2D5B4DA84C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084222" y="2139400"/>
            <a:ext cx="3487173" cy="3146548"/>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3A981394-8FAC-40DF-97A1-80CC00573BB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22658" y="2143991"/>
            <a:ext cx="3679449" cy="31587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2023</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12 de febrero 2018 y el 31 de diciembre de 2023.</a:t>
            </a:r>
          </a:p>
        </p:txBody>
      </p:sp>
      <p:graphicFrame>
        <p:nvGraphicFramePr>
          <p:cNvPr id="2" name="1 Gráfico">
            <a:extLst>
              <a:ext uri="{FF2B5EF4-FFF2-40B4-BE49-F238E27FC236}">
                <a16:creationId xmlns:a16="http://schemas.microsoft.com/office/drawing/2014/main" id="{52CC697D-ECC3-4A18-AA34-8049051FABC3}"/>
              </a:ext>
            </a:extLst>
          </p:cNvPr>
          <p:cNvGraphicFramePr>
            <a:graphicFrameLocks/>
          </p:cNvGraphicFramePr>
          <p:nvPr/>
        </p:nvGraphicFramePr>
        <p:xfrm>
          <a:off x="1478358" y="1454697"/>
          <a:ext cx="9306967" cy="25070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E922439A-1E40-251B-9696-83E6CACD0EAD}"/>
              </a:ext>
            </a:extLst>
          </p:cNvPr>
          <p:cNvGraphicFramePr>
            <a:graphicFrameLocks noGrp="1"/>
          </p:cNvGraphicFramePr>
          <p:nvPr/>
        </p:nvGraphicFramePr>
        <p:xfrm>
          <a:off x="969291" y="4113207"/>
          <a:ext cx="10325100" cy="1800225"/>
        </p:xfrm>
        <a:graphic>
          <a:graphicData uri="http://schemas.openxmlformats.org/drawingml/2006/table">
            <a:tbl>
              <a:tblPr/>
              <a:tblGrid>
                <a:gridCol w="876300">
                  <a:extLst>
                    <a:ext uri="{9D8B030D-6E8A-4147-A177-3AD203B41FA5}">
                      <a16:colId xmlns:a16="http://schemas.microsoft.com/office/drawing/2014/main" val="2999358209"/>
                    </a:ext>
                  </a:extLst>
                </a:gridCol>
                <a:gridCol w="787400">
                  <a:extLst>
                    <a:ext uri="{9D8B030D-6E8A-4147-A177-3AD203B41FA5}">
                      <a16:colId xmlns:a16="http://schemas.microsoft.com/office/drawing/2014/main" val="2835437246"/>
                    </a:ext>
                  </a:extLst>
                </a:gridCol>
                <a:gridCol w="787400">
                  <a:extLst>
                    <a:ext uri="{9D8B030D-6E8A-4147-A177-3AD203B41FA5}">
                      <a16:colId xmlns:a16="http://schemas.microsoft.com/office/drawing/2014/main" val="3057355589"/>
                    </a:ext>
                  </a:extLst>
                </a:gridCol>
                <a:gridCol w="787400">
                  <a:extLst>
                    <a:ext uri="{9D8B030D-6E8A-4147-A177-3AD203B41FA5}">
                      <a16:colId xmlns:a16="http://schemas.microsoft.com/office/drawing/2014/main" val="584888118"/>
                    </a:ext>
                  </a:extLst>
                </a:gridCol>
                <a:gridCol w="787400">
                  <a:extLst>
                    <a:ext uri="{9D8B030D-6E8A-4147-A177-3AD203B41FA5}">
                      <a16:colId xmlns:a16="http://schemas.microsoft.com/office/drawing/2014/main" val="2274371760"/>
                    </a:ext>
                  </a:extLst>
                </a:gridCol>
                <a:gridCol w="787400">
                  <a:extLst>
                    <a:ext uri="{9D8B030D-6E8A-4147-A177-3AD203B41FA5}">
                      <a16:colId xmlns:a16="http://schemas.microsoft.com/office/drawing/2014/main" val="2768568948"/>
                    </a:ext>
                  </a:extLst>
                </a:gridCol>
                <a:gridCol w="787400">
                  <a:extLst>
                    <a:ext uri="{9D8B030D-6E8A-4147-A177-3AD203B41FA5}">
                      <a16:colId xmlns:a16="http://schemas.microsoft.com/office/drawing/2014/main" val="1774467522"/>
                    </a:ext>
                  </a:extLst>
                </a:gridCol>
                <a:gridCol w="787400">
                  <a:extLst>
                    <a:ext uri="{9D8B030D-6E8A-4147-A177-3AD203B41FA5}">
                      <a16:colId xmlns:a16="http://schemas.microsoft.com/office/drawing/2014/main" val="1346383234"/>
                    </a:ext>
                  </a:extLst>
                </a:gridCol>
                <a:gridCol w="787400">
                  <a:extLst>
                    <a:ext uri="{9D8B030D-6E8A-4147-A177-3AD203B41FA5}">
                      <a16:colId xmlns:a16="http://schemas.microsoft.com/office/drawing/2014/main" val="2707592709"/>
                    </a:ext>
                  </a:extLst>
                </a:gridCol>
                <a:gridCol w="787400">
                  <a:extLst>
                    <a:ext uri="{9D8B030D-6E8A-4147-A177-3AD203B41FA5}">
                      <a16:colId xmlns:a16="http://schemas.microsoft.com/office/drawing/2014/main" val="1898143467"/>
                    </a:ext>
                  </a:extLst>
                </a:gridCol>
                <a:gridCol w="787400">
                  <a:extLst>
                    <a:ext uri="{9D8B030D-6E8A-4147-A177-3AD203B41FA5}">
                      <a16:colId xmlns:a16="http://schemas.microsoft.com/office/drawing/2014/main" val="1667308446"/>
                    </a:ext>
                  </a:extLst>
                </a:gridCol>
                <a:gridCol w="787400">
                  <a:extLst>
                    <a:ext uri="{9D8B030D-6E8A-4147-A177-3AD203B41FA5}">
                      <a16:colId xmlns:a16="http://schemas.microsoft.com/office/drawing/2014/main" val="2405079602"/>
                    </a:ext>
                  </a:extLst>
                </a:gridCol>
                <a:gridCol w="787400">
                  <a:extLst>
                    <a:ext uri="{9D8B030D-6E8A-4147-A177-3AD203B41FA5}">
                      <a16:colId xmlns:a16="http://schemas.microsoft.com/office/drawing/2014/main" val="1684329804"/>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4346917"/>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732000401"/>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3897419145"/>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2980727302"/>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520406682"/>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47816953"/>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5.660,53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5.682,51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5.774,69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5.371,45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5.834,66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5.643,14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5.398,54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5.339,42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5.399,94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57378819"/>
                  </a:ext>
                </a:extLst>
              </a:tr>
            </a:tbl>
          </a:graphicData>
        </a:graphic>
      </p:graphicFrame>
    </p:spTree>
    <p:extLst>
      <p:ext uri="{BB962C8B-B14F-4D97-AF65-F5344CB8AC3E}">
        <p14:creationId xmlns:p14="http://schemas.microsoft.com/office/powerpoint/2010/main" val="29949225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a:solidFill>
                  <a:schemeClr val="accent1">
                    <a:lumMod val="50000"/>
                  </a:schemeClr>
                </a:solidFill>
                <a:latin typeface="Candara"/>
              </a:rPr>
              <a:t>Puntos críticos por Localidad septiembre </a:t>
            </a:r>
            <a:r>
              <a:rPr kumimoji="0" lang="es-CO" sz="1600" b="0" i="0" u="none" strike="noStrike" kern="1200" cap="small" spc="0" normalizeH="0" baseline="0" noProof="0" dirty="0">
                <a:ln>
                  <a:noFill/>
                </a:ln>
                <a:solidFill>
                  <a:srgbClr val="4472C4"/>
                </a:solidFill>
                <a:effectLst/>
                <a:uLnTx/>
                <a:uFillTx/>
                <a:latin typeface="Candara"/>
              </a:rPr>
              <a:t>2024</a:t>
            </a:r>
            <a:endParaRPr lang="es-CO" sz="1600" b="0" kern="0">
              <a:solidFill>
                <a:srgbClr val="4472C4"/>
              </a:solidFill>
              <a:latin typeface="Candara"/>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a:solidFill>
                  <a:schemeClr val="accent1">
                    <a:lumMod val="50000"/>
                  </a:schemeClr>
                </a:solidFill>
                <a:latin typeface="+mn-lt"/>
              </a:rPr>
              <a:t>1</a:t>
            </a:r>
            <a:r>
              <a:rPr lang="es-CO" sz="1200" b="1">
                <a:solidFill>
                  <a:schemeClr val="accent1">
                    <a:lumMod val="50000"/>
                  </a:schemeClr>
                </a:solidFill>
                <a:latin typeface="+mn-lt"/>
              </a:rPr>
              <a:t>	          </a:t>
            </a:r>
            <a:r>
              <a:rPr lang="es-CO" sz="1200">
                <a:solidFill>
                  <a:schemeClr val="accent1">
                    <a:lumMod val="50000"/>
                  </a:schemeClr>
                </a:solidFill>
                <a:latin typeface="+mn-lt"/>
              </a:rPr>
              <a:t>33</a:t>
            </a:r>
            <a:r>
              <a:rPr lang="es-CO" sz="1200" b="1">
                <a:solidFill>
                  <a:schemeClr val="accent1">
                    <a:lumMod val="50000"/>
                  </a:schemeClr>
                </a:solidFill>
                <a:latin typeface="+mn-lt"/>
              </a:rPr>
              <a:t>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SUBA</a:t>
            </a:r>
          </a:p>
          <a:p>
            <a:r>
              <a:rPr lang="es-CO" sz="1800" b="1" dirty="0">
                <a:solidFill>
                  <a:srgbClr val="002060"/>
                </a:solidFill>
                <a:latin typeface="+mn-lt"/>
              </a:rPr>
              <a:t>42</a:t>
            </a:r>
          </a:p>
          <a:p>
            <a:r>
              <a:rPr lang="es-CO" sz="1200" b="1" dirty="0">
                <a:solidFill>
                  <a:srgbClr val="002060"/>
                </a:solidFill>
                <a:latin typeface="+mn-lt"/>
              </a:rPr>
              <a:t>- - - - - - - - - </a:t>
            </a:r>
          </a:p>
          <a:p>
            <a:endParaRPr lang="es-CO" sz="1200" cap="small" dirty="0">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a:solidFill>
                  <a:schemeClr val="accent1">
                    <a:lumMod val="50000"/>
                  </a:schemeClr>
                </a:solidFill>
                <a:latin typeface="+mn-lt"/>
              </a:rPr>
              <a:t>34       </a:t>
            </a:r>
            <a:endParaRPr lang="es-CO" sz="1400">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42</a:t>
            </a:r>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a:t>
            </a:r>
            <a:r>
              <a:rPr lang="es-CO" sz="1200">
                <a:solidFill>
                  <a:srgbClr val="002060"/>
                </a:solidFill>
                <a:latin typeface="+mn-lt"/>
              </a:rPr>
              <a:t>32</a:t>
            </a:r>
            <a:r>
              <a:rPr lang="es-CO" sz="1200" b="1">
                <a:solidFill>
                  <a:srgbClr val="002060"/>
                </a:solidFill>
                <a:latin typeface="+mn-lt"/>
              </a:rPr>
              <a:t>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Puntos Críticos</a:t>
            </a:r>
          </a:p>
          <a:p>
            <a:pPr algn="ctr"/>
            <a:r>
              <a:rPr lang="es-CO" sz="3200" b="1" dirty="0">
                <a:solidFill>
                  <a:srgbClr val="002060"/>
                </a:solidFill>
                <a:effectLst>
                  <a:outerShdw blurRad="38100" dist="38100" dir="2700000" algn="tl">
                    <a:srgbClr val="000000">
                      <a:alpha val="43137"/>
                    </a:srgbClr>
                  </a:outerShdw>
                </a:effectLst>
              </a:rPr>
              <a:t>666</a:t>
            </a:r>
            <a:endParaRPr lang="es-CO" sz="4000" b="1" dirty="0">
              <a:solidFill>
                <a:srgbClr val="002060"/>
              </a:solidFill>
              <a:effectLst>
                <a:outerShdw blurRad="38100" dist="38100" dir="2700000" algn="tl">
                  <a:srgbClr val="000000">
                    <a:alpha val="43137"/>
                  </a:srgbClr>
                </a:outerShdw>
              </a:effectLst>
            </a:endParaRP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Tree>
    <p:extLst>
      <p:ext uri="{BB962C8B-B14F-4D97-AF65-F5344CB8AC3E}">
        <p14:creationId xmlns:p14="http://schemas.microsoft.com/office/powerpoint/2010/main" val="709372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a:solidFill>
                  <a:schemeClr val="accent1">
                    <a:lumMod val="50000"/>
                  </a:schemeClr>
                </a:solidFill>
              </a:rPr>
              <a:t>(**) La Interventoría solicitó cambios en las certificaciones de pesaje del 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a:t>
            </a:r>
            <a:endParaRPr lang="es-CO" sz="900">
              <a:solidFill>
                <a:schemeClr val="accent1">
                  <a:lumMod val="50000"/>
                </a:schemeClr>
              </a:solidFill>
            </a:endParaRPr>
          </a:p>
          <a:p>
            <a:r>
              <a:rPr lang="es-CO" sz="900">
                <a:solidFill>
                  <a:schemeClr val="accent1">
                    <a:lumMod val="50000"/>
                  </a:schemeClr>
                </a:solidFill>
              </a:rPr>
              <a:t>Fuente: Base de datos PIDJ y Punto Limpio </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A4C3D37B-1234-D73F-EB5B-5E26BD85246F}"/>
              </a:ext>
            </a:extLst>
          </p:cNvPr>
          <p:cNvGraphicFramePr>
            <a:graphicFrameLocks noGrp="1"/>
          </p:cNvGraphicFramePr>
          <p:nvPr>
            <p:extLst>
              <p:ext uri="{D42A27DB-BD31-4B8C-83A1-F6EECF244321}">
                <p14:modId xmlns:p14="http://schemas.microsoft.com/office/powerpoint/2010/main" val="981311931"/>
              </p:ext>
            </p:extLst>
          </p:nvPr>
        </p:nvGraphicFramePr>
        <p:xfrm>
          <a:off x="411482" y="4375257"/>
          <a:ext cx="11479235" cy="679245"/>
        </p:xfrm>
        <a:graphic>
          <a:graphicData uri="http://schemas.openxmlformats.org/drawingml/2006/table">
            <a:tbl>
              <a:tblPr/>
              <a:tblGrid>
                <a:gridCol w="1026317">
                  <a:extLst>
                    <a:ext uri="{9D8B030D-6E8A-4147-A177-3AD203B41FA5}">
                      <a16:colId xmlns:a16="http://schemas.microsoft.com/office/drawing/2014/main" val="3590377532"/>
                    </a:ext>
                  </a:extLst>
                </a:gridCol>
                <a:gridCol w="957321">
                  <a:extLst>
                    <a:ext uri="{9D8B030D-6E8A-4147-A177-3AD203B41FA5}">
                      <a16:colId xmlns:a16="http://schemas.microsoft.com/office/drawing/2014/main" val="1954441423"/>
                    </a:ext>
                  </a:extLst>
                </a:gridCol>
                <a:gridCol w="991820">
                  <a:extLst>
                    <a:ext uri="{9D8B030D-6E8A-4147-A177-3AD203B41FA5}">
                      <a16:colId xmlns:a16="http://schemas.microsoft.com/office/drawing/2014/main" val="3564109350"/>
                    </a:ext>
                  </a:extLst>
                </a:gridCol>
                <a:gridCol w="908449">
                  <a:extLst>
                    <a:ext uri="{9D8B030D-6E8A-4147-A177-3AD203B41FA5}">
                      <a16:colId xmlns:a16="http://schemas.microsoft.com/office/drawing/2014/main" val="4111990673"/>
                    </a:ext>
                  </a:extLst>
                </a:gridCol>
                <a:gridCol w="1026317">
                  <a:extLst>
                    <a:ext uri="{9D8B030D-6E8A-4147-A177-3AD203B41FA5}">
                      <a16:colId xmlns:a16="http://schemas.microsoft.com/office/drawing/2014/main" val="4126252864"/>
                    </a:ext>
                  </a:extLst>
                </a:gridCol>
                <a:gridCol w="942948">
                  <a:extLst>
                    <a:ext uri="{9D8B030D-6E8A-4147-A177-3AD203B41FA5}">
                      <a16:colId xmlns:a16="http://schemas.microsoft.com/office/drawing/2014/main" val="3939767759"/>
                    </a:ext>
                  </a:extLst>
                </a:gridCol>
                <a:gridCol w="954447">
                  <a:extLst>
                    <a:ext uri="{9D8B030D-6E8A-4147-A177-3AD203B41FA5}">
                      <a16:colId xmlns:a16="http://schemas.microsoft.com/office/drawing/2014/main" val="3304325811"/>
                    </a:ext>
                  </a:extLst>
                </a:gridCol>
                <a:gridCol w="922824">
                  <a:extLst>
                    <a:ext uri="{9D8B030D-6E8A-4147-A177-3AD203B41FA5}">
                      <a16:colId xmlns:a16="http://schemas.microsoft.com/office/drawing/2014/main" val="3381425032"/>
                    </a:ext>
                  </a:extLst>
                </a:gridCol>
                <a:gridCol w="954447">
                  <a:extLst>
                    <a:ext uri="{9D8B030D-6E8A-4147-A177-3AD203B41FA5}">
                      <a16:colId xmlns:a16="http://schemas.microsoft.com/office/drawing/2014/main" val="17172888"/>
                    </a:ext>
                  </a:extLst>
                </a:gridCol>
                <a:gridCol w="954447">
                  <a:extLst>
                    <a:ext uri="{9D8B030D-6E8A-4147-A177-3AD203B41FA5}">
                      <a16:colId xmlns:a16="http://schemas.microsoft.com/office/drawing/2014/main" val="1067186841"/>
                    </a:ext>
                  </a:extLst>
                </a:gridCol>
                <a:gridCol w="919949">
                  <a:extLst>
                    <a:ext uri="{9D8B030D-6E8A-4147-A177-3AD203B41FA5}">
                      <a16:colId xmlns:a16="http://schemas.microsoft.com/office/drawing/2014/main" val="3000939460"/>
                    </a:ext>
                  </a:extLst>
                </a:gridCol>
                <a:gridCol w="919949">
                  <a:extLst>
                    <a:ext uri="{9D8B030D-6E8A-4147-A177-3AD203B41FA5}">
                      <a16:colId xmlns:a16="http://schemas.microsoft.com/office/drawing/2014/main" val="1668030315"/>
                    </a:ext>
                  </a:extLst>
                </a:gridCol>
              </a:tblGrid>
              <a:tr h="229220">
                <a:tc gridSpan="12">
                  <a:txBody>
                    <a:bodyPr/>
                    <a:lstStyle/>
                    <a:p>
                      <a:pPr algn="ctr" rtl="0" fontAlgn="ctr"/>
                      <a:r>
                        <a:rPr lang="es-CO" sz="1200" b="1" i="0" u="none" strike="noStrike">
                          <a:solidFill>
                            <a:srgbClr val="203864"/>
                          </a:solidFill>
                          <a:effectLst/>
                          <a:latin typeface="Calibri" panose="020F0502020204030204" pitchFamily="34" charset="0"/>
                        </a:rPr>
                        <a:t> RECOLECCIÓN SEMESTRAL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692986"/>
                  </a:ext>
                </a:extLst>
              </a:tr>
              <a:tr h="220805">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34594680"/>
                  </a:ext>
                </a:extLst>
              </a:tr>
              <a:tr h="229220">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4572650"/>
                  </a:ext>
                </a:extLst>
              </a:tr>
            </a:tbl>
          </a:graphicData>
        </a:graphic>
      </p:graphicFrame>
      <p:graphicFrame>
        <p:nvGraphicFramePr>
          <p:cNvPr id="3" name="Tabla 2">
            <a:extLst>
              <a:ext uri="{FF2B5EF4-FFF2-40B4-BE49-F238E27FC236}">
                <a16:creationId xmlns:a16="http://schemas.microsoft.com/office/drawing/2014/main" id="{6314D062-2E24-5966-22F1-B7F3D035D6CD}"/>
              </a:ext>
            </a:extLst>
          </p:cNvPr>
          <p:cNvGraphicFramePr>
            <a:graphicFrameLocks noGrp="1"/>
          </p:cNvGraphicFramePr>
          <p:nvPr>
            <p:extLst>
              <p:ext uri="{D42A27DB-BD31-4B8C-83A1-F6EECF244321}">
                <p14:modId xmlns:p14="http://schemas.microsoft.com/office/powerpoint/2010/main" val="999595487"/>
              </p:ext>
            </p:extLst>
          </p:nvPr>
        </p:nvGraphicFramePr>
        <p:xfrm>
          <a:off x="562709" y="5384908"/>
          <a:ext cx="11376310" cy="646710"/>
        </p:xfrm>
        <a:graphic>
          <a:graphicData uri="http://schemas.openxmlformats.org/drawingml/2006/table">
            <a:tbl>
              <a:tblPr/>
              <a:tblGrid>
                <a:gridCol w="943055">
                  <a:extLst>
                    <a:ext uri="{9D8B030D-6E8A-4147-A177-3AD203B41FA5}">
                      <a16:colId xmlns:a16="http://schemas.microsoft.com/office/drawing/2014/main" val="167278058"/>
                    </a:ext>
                  </a:extLst>
                </a:gridCol>
                <a:gridCol w="1014068">
                  <a:extLst>
                    <a:ext uri="{9D8B030D-6E8A-4147-A177-3AD203B41FA5}">
                      <a16:colId xmlns:a16="http://schemas.microsoft.com/office/drawing/2014/main" val="670846674"/>
                    </a:ext>
                  </a:extLst>
                </a:gridCol>
                <a:gridCol w="945895">
                  <a:extLst>
                    <a:ext uri="{9D8B030D-6E8A-4147-A177-3AD203B41FA5}">
                      <a16:colId xmlns:a16="http://schemas.microsoft.com/office/drawing/2014/main" val="1238786061"/>
                    </a:ext>
                  </a:extLst>
                </a:gridCol>
                <a:gridCol w="979982">
                  <a:extLst>
                    <a:ext uri="{9D8B030D-6E8A-4147-A177-3AD203B41FA5}">
                      <a16:colId xmlns:a16="http://schemas.microsoft.com/office/drawing/2014/main" val="1430864349"/>
                    </a:ext>
                  </a:extLst>
                </a:gridCol>
                <a:gridCol w="897606">
                  <a:extLst>
                    <a:ext uri="{9D8B030D-6E8A-4147-A177-3AD203B41FA5}">
                      <a16:colId xmlns:a16="http://schemas.microsoft.com/office/drawing/2014/main" val="1942483504"/>
                    </a:ext>
                  </a:extLst>
                </a:gridCol>
                <a:gridCol w="1014068">
                  <a:extLst>
                    <a:ext uri="{9D8B030D-6E8A-4147-A177-3AD203B41FA5}">
                      <a16:colId xmlns:a16="http://schemas.microsoft.com/office/drawing/2014/main" val="1052277909"/>
                    </a:ext>
                  </a:extLst>
                </a:gridCol>
                <a:gridCol w="931693">
                  <a:extLst>
                    <a:ext uri="{9D8B030D-6E8A-4147-A177-3AD203B41FA5}">
                      <a16:colId xmlns:a16="http://schemas.microsoft.com/office/drawing/2014/main" val="461240477"/>
                    </a:ext>
                  </a:extLst>
                </a:gridCol>
                <a:gridCol w="943055">
                  <a:extLst>
                    <a:ext uri="{9D8B030D-6E8A-4147-A177-3AD203B41FA5}">
                      <a16:colId xmlns:a16="http://schemas.microsoft.com/office/drawing/2014/main" val="2678175892"/>
                    </a:ext>
                  </a:extLst>
                </a:gridCol>
                <a:gridCol w="911809">
                  <a:extLst>
                    <a:ext uri="{9D8B030D-6E8A-4147-A177-3AD203B41FA5}">
                      <a16:colId xmlns:a16="http://schemas.microsoft.com/office/drawing/2014/main" val="3643556995"/>
                    </a:ext>
                  </a:extLst>
                </a:gridCol>
                <a:gridCol w="943055">
                  <a:extLst>
                    <a:ext uri="{9D8B030D-6E8A-4147-A177-3AD203B41FA5}">
                      <a16:colId xmlns:a16="http://schemas.microsoft.com/office/drawing/2014/main" val="2939676184"/>
                    </a:ext>
                  </a:extLst>
                </a:gridCol>
                <a:gridCol w="943055">
                  <a:extLst>
                    <a:ext uri="{9D8B030D-6E8A-4147-A177-3AD203B41FA5}">
                      <a16:colId xmlns:a16="http://schemas.microsoft.com/office/drawing/2014/main" val="70379626"/>
                    </a:ext>
                  </a:extLst>
                </a:gridCol>
                <a:gridCol w="908969">
                  <a:extLst>
                    <a:ext uri="{9D8B030D-6E8A-4147-A177-3AD203B41FA5}">
                      <a16:colId xmlns:a16="http://schemas.microsoft.com/office/drawing/2014/main" val="859498623"/>
                    </a:ext>
                  </a:extLst>
                </a:gridCol>
              </a:tblGrid>
              <a:tr h="165621">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9204374"/>
                  </a:ext>
                </a:extLst>
              </a:tr>
              <a:tr h="315468">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62213954"/>
                  </a:ext>
                </a:extLst>
              </a:tr>
              <a:tr h="165621">
                <a:tc>
                  <a:txBody>
                    <a:bodyPr/>
                    <a:lstStyle/>
                    <a:p>
                      <a:pPr algn="ctr" rtl="0" fontAlgn="ctr"/>
                      <a:r>
                        <a:rPr lang="es-CO" sz="105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4320811"/>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507831"/>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y hasta el 15 de abril de 2024 base del Punto Limpio</a:t>
            </a:r>
            <a:endParaRPr lang="es-CO" sz="900" dirty="0">
              <a:solidFill>
                <a:schemeClr val="accent1">
                  <a:lumMod val="50000"/>
                </a:schemeClr>
              </a:solidFill>
              <a:ea typeface="+mn-lt"/>
              <a:cs typeface="+mn-lt"/>
            </a:endParaRPr>
          </a:p>
          <a:p>
            <a:r>
              <a:rPr lang="es-MX" sz="900" dirty="0">
                <a:solidFill>
                  <a:schemeClr val="accent1">
                    <a:lumMod val="50000"/>
                  </a:schemeClr>
                </a:solidFill>
              </a:rPr>
              <a:t>Periodo comprendido entre el 1 de enero y el 31 de octubre de 2024.</a:t>
            </a:r>
            <a:endParaRPr lang="es-CO" sz="90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E6034FD4-90D0-FE43-15A6-3D4A08E6BCE6}"/>
              </a:ext>
            </a:extLst>
          </p:cNvPr>
          <p:cNvGraphicFramePr>
            <a:graphicFrameLocks noGrp="1"/>
          </p:cNvGraphicFramePr>
          <p:nvPr>
            <p:extLst>
              <p:ext uri="{D42A27DB-BD31-4B8C-83A1-F6EECF244321}">
                <p14:modId xmlns:p14="http://schemas.microsoft.com/office/powerpoint/2010/main" val="1643684386"/>
              </p:ext>
            </p:extLst>
          </p:nvPr>
        </p:nvGraphicFramePr>
        <p:xfrm>
          <a:off x="398564" y="2453267"/>
          <a:ext cx="11416065" cy="3686180"/>
        </p:xfrm>
        <a:graphic>
          <a:graphicData uri="http://schemas.openxmlformats.org/drawingml/2006/table">
            <a:tbl>
              <a:tblPr/>
              <a:tblGrid>
                <a:gridCol w="867318">
                  <a:extLst>
                    <a:ext uri="{9D8B030D-6E8A-4147-A177-3AD203B41FA5}">
                      <a16:colId xmlns:a16="http://schemas.microsoft.com/office/drawing/2014/main" val="2345563788"/>
                    </a:ext>
                  </a:extLst>
                </a:gridCol>
                <a:gridCol w="899842">
                  <a:extLst>
                    <a:ext uri="{9D8B030D-6E8A-4147-A177-3AD203B41FA5}">
                      <a16:colId xmlns:a16="http://schemas.microsoft.com/office/drawing/2014/main" val="3058446071"/>
                    </a:ext>
                  </a:extLst>
                </a:gridCol>
                <a:gridCol w="162621">
                  <a:extLst>
                    <a:ext uri="{9D8B030D-6E8A-4147-A177-3AD203B41FA5}">
                      <a16:colId xmlns:a16="http://schemas.microsoft.com/office/drawing/2014/main" val="2976949162"/>
                    </a:ext>
                  </a:extLst>
                </a:gridCol>
                <a:gridCol w="867318">
                  <a:extLst>
                    <a:ext uri="{9D8B030D-6E8A-4147-A177-3AD203B41FA5}">
                      <a16:colId xmlns:a16="http://schemas.microsoft.com/office/drawing/2014/main" val="3487792254"/>
                    </a:ext>
                  </a:extLst>
                </a:gridCol>
                <a:gridCol w="899842">
                  <a:extLst>
                    <a:ext uri="{9D8B030D-6E8A-4147-A177-3AD203B41FA5}">
                      <a16:colId xmlns:a16="http://schemas.microsoft.com/office/drawing/2014/main" val="1193519517"/>
                    </a:ext>
                  </a:extLst>
                </a:gridCol>
                <a:gridCol w="162621">
                  <a:extLst>
                    <a:ext uri="{9D8B030D-6E8A-4147-A177-3AD203B41FA5}">
                      <a16:colId xmlns:a16="http://schemas.microsoft.com/office/drawing/2014/main" val="2019579748"/>
                    </a:ext>
                  </a:extLst>
                </a:gridCol>
                <a:gridCol w="867318">
                  <a:extLst>
                    <a:ext uri="{9D8B030D-6E8A-4147-A177-3AD203B41FA5}">
                      <a16:colId xmlns:a16="http://schemas.microsoft.com/office/drawing/2014/main" val="3570436115"/>
                    </a:ext>
                  </a:extLst>
                </a:gridCol>
                <a:gridCol w="899842">
                  <a:extLst>
                    <a:ext uri="{9D8B030D-6E8A-4147-A177-3AD203B41FA5}">
                      <a16:colId xmlns:a16="http://schemas.microsoft.com/office/drawing/2014/main" val="3382849729"/>
                    </a:ext>
                  </a:extLst>
                </a:gridCol>
                <a:gridCol w="162621">
                  <a:extLst>
                    <a:ext uri="{9D8B030D-6E8A-4147-A177-3AD203B41FA5}">
                      <a16:colId xmlns:a16="http://schemas.microsoft.com/office/drawing/2014/main" val="598556926"/>
                    </a:ext>
                  </a:extLst>
                </a:gridCol>
                <a:gridCol w="867318">
                  <a:extLst>
                    <a:ext uri="{9D8B030D-6E8A-4147-A177-3AD203B41FA5}">
                      <a16:colId xmlns:a16="http://schemas.microsoft.com/office/drawing/2014/main" val="1901667132"/>
                    </a:ext>
                  </a:extLst>
                </a:gridCol>
                <a:gridCol w="899842">
                  <a:extLst>
                    <a:ext uri="{9D8B030D-6E8A-4147-A177-3AD203B41FA5}">
                      <a16:colId xmlns:a16="http://schemas.microsoft.com/office/drawing/2014/main" val="3013480940"/>
                    </a:ext>
                  </a:extLst>
                </a:gridCol>
                <a:gridCol w="162621">
                  <a:extLst>
                    <a:ext uri="{9D8B030D-6E8A-4147-A177-3AD203B41FA5}">
                      <a16:colId xmlns:a16="http://schemas.microsoft.com/office/drawing/2014/main" val="1904350316"/>
                    </a:ext>
                  </a:extLst>
                </a:gridCol>
                <a:gridCol w="867318">
                  <a:extLst>
                    <a:ext uri="{9D8B030D-6E8A-4147-A177-3AD203B41FA5}">
                      <a16:colId xmlns:a16="http://schemas.microsoft.com/office/drawing/2014/main" val="3084570072"/>
                    </a:ext>
                  </a:extLst>
                </a:gridCol>
                <a:gridCol w="899842">
                  <a:extLst>
                    <a:ext uri="{9D8B030D-6E8A-4147-A177-3AD203B41FA5}">
                      <a16:colId xmlns:a16="http://schemas.microsoft.com/office/drawing/2014/main" val="3017393573"/>
                    </a:ext>
                  </a:extLst>
                </a:gridCol>
                <a:gridCol w="162621">
                  <a:extLst>
                    <a:ext uri="{9D8B030D-6E8A-4147-A177-3AD203B41FA5}">
                      <a16:colId xmlns:a16="http://schemas.microsoft.com/office/drawing/2014/main" val="2310651312"/>
                    </a:ext>
                  </a:extLst>
                </a:gridCol>
                <a:gridCol w="867318">
                  <a:extLst>
                    <a:ext uri="{9D8B030D-6E8A-4147-A177-3AD203B41FA5}">
                      <a16:colId xmlns:a16="http://schemas.microsoft.com/office/drawing/2014/main" val="1603163867"/>
                    </a:ext>
                  </a:extLst>
                </a:gridCol>
                <a:gridCol w="899842">
                  <a:extLst>
                    <a:ext uri="{9D8B030D-6E8A-4147-A177-3AD203B41FA5}">
                      <a16:colId xmlns:a16="http://schemas.microsoft.com/office/drawing/2014/main" val="2331053068"/>
                    </a:ext>
                  </a:extLst>
                </a:gridCol>
              </a:tblGrid>
              <a:tr h="319875">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28365551"/>
                  </a:ext>
                </a:extLst>
              </a:tr>
              <a:tr h="304643">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77780339"/>
                  </a:ext>
                </a:extLst>
              </a:tr>
              <a:tr h="304643">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3549581047"/>
                  </a:ext>
                </a:extLst>
              </a:tr>
              <a:tr h="304643">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3.023,83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65561160"/>
                  </a:ext>
                </a:extLst>
              </a:tr>
              <a:tr h="304643">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2.902,26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9.943,94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3.709,38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2.209,93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2.790,16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21.555,67</a:t>
                      </a:r>
                    </a:p>
                  </a:txBody>
                  <a:tcPr marL="0" marR="0" marT="0" marB="0" anchor="ctr">
                    <a:lnL>
                      <a:noFill/>
                    </a:lnL>
                    <a:lnR>
                      <a:noFill/>
                    </a:lnR>
                    <a:lnT>
                      <a:noFill/>
                    </a:lnT>
                    <a:lnB>
                      <a:noFill/>
                    </a:lnB>
                    <a:noFill/>
                  </a:tcPr>
                </a:tc>
                <a:extLst>
                  <a:ext uri="{0D108BD9-81ED-4DB2-BD59-A6C34878D82A}">
                    <a16:rowId xmlns:a16="http://schemas.microsoft.com/office/drawing/2014/main" val="593912097"/>
                  </a:ext>
                </a:extLst>
              </a:tr>
              <a:tr h="304643">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1.703,18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10.561,39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4.376,18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2.380,38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3.248,31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22.269,44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08681951"/>
                  </a:ext>
                </a:extLst>
              </a:tr>
              <a:tr h="304643">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3.493,71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10.245,59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4.041,85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22.924,38</a:t>
                      </a:r>
                    </a:p>
                  </a:txBody>
                  <a:tcPr marL="0" marR="0" marT="0" marB="0" anchor="ctr">
                    <a:lnL>
                      <a:noFill/>
                    </a:lnL>
                    <a:lnR>
                      <a:noFill/>
                    </a:lnR>
                    <a:lnT>
                      <a:noFill/>
                    </a:lnT>
                    <a:lnB>
                      <a:noFill/>
                    </a:lnB>
                    <a:noFill/>
                  </a:tcPr>
                </a:tc>
                <a:extLst>
                  <a:ext uri="{0D108BD9-81ED-4DB2-BD59-A6C34878D82A}">
                    <a16:rowId xmlns:a16="http://schemas.microsoft.com/office/drawing/2014/main" val="2228404855"/>
                  </a:ext>
                </a:extLst>
              </a:tr>
              <a:tr h="304643">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2.541,58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10.463,78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4.861,92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1.656,76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2.566,62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22.090,66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03617963"/>
                  </a:ext>
                </a:extLst>
              </a:tr>
              <a:tr h="304643">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2.623,01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10.986,20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4.372,55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1.859,37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3.531,05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23.372,18</a:t>
                      </a:r>
                    </a:p>
                  </a:txBody>
                  <a:tcPr marL="0" marR="0" marT="0" marB="0" anchor="ctr">
                    <a:lnL>
                      <a:noFill/>
                    </a:lnL>
                    <a:lnR>
                      <a:noFill/>
                    </a:lnR>
                    <a:lnT>
                      <a:noFill/>
                    </a:lnT>
                    <a:lnB>
                      <a:noFill/>
                    </a:lnB>
                    <a:noFill/>
                  </a:tcPr>
                </a:tc>
                <a:extLst>
                  <a:ext uri="{0D108BD9-81ED-4DB2-BD59-A6C34878D82A}">
                    <a16:rowId xmlns:a16="http://schemas.microsoft.com/office/drawing/2014/main" val="916027205"/>
                  </a:ext>
                </a:extLst>
              </a:tr>
              <a:tr h="304643">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2.591,88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9.708,45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3.944,92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1.991,66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3.593,10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21.830,01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112225"/>
                  </a:ext>
                </a:extLst>
              </a:tr>
              <a:tr h="304643">
                <a:tc>
                  <a:txBody>
                    <a:bodyPr/>
                    <a:lstStyle/>
                    <a:p>
                      <a:pPr algn="ctr" rtl="0" fontAlgn="ctr"/>
                      <a:r>
                        <a:rPr lang="es-CO" sz="1100" b="0" i="0" u="none" strike="noStrike" dirty="0">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2.709,14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11.494,31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4.001,55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2.916,83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3.817,65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24.939,48</a:t>
                      </a:r>
                    </a:p>
                  </a:txBody>
                  <a:tcPr marL="0" marR="0" marT="0" marB="0" anchor="ctr">
                    <a:lnL>
                      <a:noFill/>
                    </a:lnL>
                    <a:lnR>
                      <a:noFill/>
                    </a:lnR>
                    <a:lnT>
                      <a:noFill/>
                    </a:lnT>
                    <a:lnB>
                      <a:noFill/>
                    </a:lnB>
                    <a:noFill/>
                  </a:tcPr>
                </a:tc>
                <a:extLst>
                  <a:ext uri="{0D108BD9-81ED-4DB2-BD59-A6C34878D82A}">
                    <a16:rowId xmlns:a16="http://schemas.microsoft.com/office/drawing/2014/main" val="2543509844"/>
                  </a:ext>
                </a:extLst>
              </a:tr>
              <a:tr h="31987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26.366,63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105.029,63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40.787,72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21.205,28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29.695,63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223.084,89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70612488"/>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y hasta el 15 de abril de 2024 base del Punto Limpio</a:t>
            </a:r>
            <a:endParaRPr lang="es-CO" sz="900" dirty="0">
              <a:solidFill>
                <a:schemeClr val="accent1">
                  <a:lumMod val="50000"/>
                </a:schemeClr>
              </a:solidFill>
              <a:ea typeface="+mn-lt"/>
              <a:cs typeface="+mn-lt"/>
            </a:endParaRPr>
          </a:p>
          <a:p>
            <a:r>
              <a:rPr lang="es-MX" sz="900" dirty="0">
                <a:solidFill>
                  <a:schemeClr val="accent1">
                    <a:lumMod val="50000"/>
                  </a:schemeClr>
                </a:solidFill>
              </a:rPr>
              <a:t>Periodo comprendido entre el 1 de enero y el 31 de octubre de 2024</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2"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78647144"/>
              </p:ext>
            </p:extLst>
          </p:nvPr>
        </p:nvGraphicFramePr>
        <p:xfrm>
          <a:off x="1277540" y="1313744"/>
          <a:ext cx="9579677" cy="29325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F788C021-A085-861F-0414-CE6BC9A6D9B2}"/>
              </a:ext>
            </a:extLst>
          </p:cNvPr>
          <p:cNvGraphicFramePr>
            <a:graphicFrameLocks noGrp="1"/>
          </p:cNvGraphicFramePr>
          <p:nvPr>
            <p:extLst>
              <p:ext uri="{D42A27DB-BD31-4B8C-83A1-F6EECF244321}">
                <p14:modId xmlns:p14="http://schemas.microsoft.com/office/powerpoint/2010/main" val="3470266053"/>
              </p:ext>
            </p:extLst>
          </p:nvPr>
        </p:nvGraphicFramePr>
        <p:xfrm>
          <a:off x="1478357" y="4385904"/>
          <a:ext cx="9247700" cy="781050"/>
        </p:xfrm>
        <a:graphic>
          <a:graphicData uri="http://schemas.openxmlformats.org/drawingml/2006/table">
            <a:tbl>
              <a:tblPr/>
              <a:tblGrid>
                <a:gridCol w="868264">
                  <a:extLst>
                    <a:ext uri="{9D8B030D-6E8A-4147-A177-3AD203B41FA5}">
                      <a16:colId xmlns:a16="http://schemas.microsoft.com/office/drawing/2014/main" val="349522919"/>
                    </a:ext>
                  </a:extLst>
                </a:gridCol>
                <a:gridCol w="868264">
                  <a:extLst>
                    <a:ext uri="{9D8B030D-6E8A-4147-A177-3AD203B41FA5}">
                      <a16:colId xmlns:a16="http://schemas.microsoft.com/office/drawing/2014/main" val="1440769734"/>
                    </a:ext>
                  </a:extLst>
                </a:gridCol>
                <a:gridCol w="868264">
                  <a:extLst>
                    <a:ext uri="{9D8B030D-6E8A-4147-A177-3AD203B41FA5}">
                      <a16:colId xmlns:a16="http://schemas.microsoft.com/office/drawing/2014/main" val="963965910"/>
                    </a:ext>
                  </a:extLst>
                </a:gridCol>
                <a:gridCol w="868264">
                  <a:extLst>
                    <a:ext uri="{9D8B030D-6E8A-4147-A177-3AD203B41FA5}">
                      <a16:colId xmlns:a16="http://schemas.microsoft.com/office/drawing/2014/main" val="1371573464"/>
                    </a:ext>
                  </a:extLst>
                </a:gridCol>
                <a:gridCol w="868264">
                  <a:extLst>
                    <a:ext uri="{9D8B030D-6E8A-4147-A177-3AD203B41FA5}">
                      <a16:colId xmlns:a16="http://schemas.microsoft.com/office/drawing/2014/main" val="878695958"/>
                    </a:ext>
                  </a:extLst>
                </a:gridCol>
                <a:gridCol w="868264">
                  <a:extLst>
                    <a:ext uri="{9D8B030D-6E8A-4147-A177-3AD203B41FA5}">
                      <a16:colId xmlns:a16="http://schemas.microsoft.com/office/drawing/2014/main" val="1993626597"/>
                    </a:ext>
                  </a:extLst>
                </a:gridCol>
                <a:gridCol w="868264">
                  <a:extLst>
                    <a:ext uri="{9D8B030D-6E8A-4147-A177-3AD203B41FA5}">
                      <a16:colId xmlns:a16="http://schemas.microsoft.com/office/drawing/2014/main" val="1547211125"/>
                    </a:ext>
                  </a:extLst>
                </a:gridCol>
                <a:gridCol w="868264">
                  <a:extLst>
                    <a:ext uri="{9D8B030D-6E8A-4147-A177-3AD203B41FA5}">
                      <a16:colId xmlns:a16="http://schemas.microsoft.com/office/drawing/2014/main" val="1468858727"/>
                    </a:ext>
                  </a:extLst>
                </a:gridCol>
                <a:gridCol w="1199031">
                  <a:extLst>
                    <a:ext uri="{9D8B030D-6E8A-4147-A177-3AD203B41FA5}">
                      <a16:colId xmlns:a16="http://schemas.microsoft.com/office/drawing/2014/main" val="2962152313"/>
                    </a:ext>
                  </a:extLst>
                </a:gridCol>
                <a:gridCol w="1102557">
                  <a:extLst>
                    <a:ext uri="{9D8B030D-6E8A-4147-A177-3AD203B41FA5}">
                      <a16:colId xmlns:a16="http://schemas.microsoft.com/office/drawing/2014/main" val="3698648027"/>
                    </a:ext>
                  </a:extLst>
                </a:gridCol>
              </a:tblGrid>
              <a:tr h="200025">
                <a:tc gridSpan="10">
                  <a:txBody>
                    <a:bodyPr/>
                    <a:lstStyle/>
                    <a:p>
                      <a:pPr algn="ctr" rtl="0" fontAlgn="ctr"/>
                      <a:r>
                        <a:rPr lang="es-CO" sz="110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75973568"/>
                  </a:ext>
                </a:extLst>
              </a:tr>
              <a:tr h="1905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Agosto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Septiembre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Octubre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649959138"/>
                  </a:ext>
                </a:extLst>
              </a:tr>
              <a:tr h="190500">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2480277567"/>
                  </a:ext>
                </a:extLst>
              </a:tr>
              <a:tr h="200025">
                <a:tc>
                  <a:txBody>
                    <a:bodyPr/>
                    <a:lstStyle/>
                    <a:p>
                      <a:pPr algn="ctr" rtl="0" fontAlgn="ctr"/>
                      <a:r>
                        <a:rPr lang="es-CO" sz="110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21.555,67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22.269,44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22.924,38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22.090,66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23.372,18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21.830,01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24.939,48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08874673"/>
                  </a:ext>
                </a:extLst>
              </a:tr>
            </a:tbl>
          </a:graphicData>
        </a:graphic>
      </p:graphicFrame>
      <p:graphicFrame>
        <p:nvGraphicFramePr>
          <p:cNvPr id="4" name="Tabla 3">
            <a:extLst>
              <a:ext uri="{FF2B5EF4-FFF2-40B4-BE49-F238E27FC236}">
                <a16:creationId xmlns:a16="http://schemas.microsoft.com/office/drawing/2014/main" id="{36326367-3EE3-3ED5-55F1-84357482B022}"/>
              </a:ext>
            </a:extLst>
          </p:cNvPr>
          <p:cNvGraphicFramePr>
            <a:graphicFrameLocks noGrp="1"/>
          </p:cNvGraphicFramePr>
          <p:nvPr>
            <p:extLst>
              <p:ext uri="{D42A27DB-BD31-4B8C-83A1-F6EECF244321}">
                <p14:modId xmlns:p14="http://schemas.microsoft.com/office/powerpoint/2010/main" val="3001861225"/>
              </p:ext>
            </p:extLst>
          </p:nvPr>
        </p:nvGraphicFramePr>
        <p:xfrm>
          <a:off x="1478357" y="5347803"/>
          <a:ext cx="9247700" cy="781050"/>
        </p:xfrm>
        <a:graphic>
          <a:graphicData uri="http://schemas.openxmlformats.org/drawingml/2006/table">
            <a:tbl>
              <a:tblPr/>
              <a:tblGrid>
                <a:gridCol w="1013055">
                  <a:extLst>
                    <a:ext uri="{9D8B030D-6E8A-4147-A177-3AD203B41FA5}">
                      <a16:colId xmlns:a16="http://schemas.microsoft.com/office/drawing/2014/main" val="1641011337"/>
                    </a:ext>
                  </a:extLst>
                </a:gridCol>
                <a:gridCol w="781152">
                  <a:extLst>
                    <a:ext uri="{9D8B030D-6E8A-4147-A177-3AD203B41FA5}">
                      <a16:colId xmlns:a16="http://schemas.microsoft.com/office/drawing/2014/main" val="978140757"/>
                    </a:ext>
                  </a:extLst>
                </a:gridCol>
                <a:gridCol w="1008988">
                  <a:extLst>
                    <a:ext uri="{9D8B030D-6E8A-4147-A177-3AD203B41FA5}">
                      <a16:colId xmlns:a16="http://schemas.microsoft.com/office/drawing/2014/main" val="4040618617"/>
                    </a:ext>
                  </a:extLst>
                </a:gridCol>
                <a:gridCol w="1008988">
                  <a:extLst>
                    <a:ext uri="{9D8B030D-6E8A-4147-A177-3AD203B41FA5}">
                      <a16:colId xmlns:a16="http://schemas.microsoft.com/office/drawing/2014/main" val="1664406462"/>
                    </a:ext>
                  </a:extLst>
                </a:gridCol>
                <a:gridCol w="781152">
                  <a:extLst>
                    <a:ext uri="{9D8B030D-6E8A-4147-A177-3AD203B41FA5}">
                      <a16:colId xmlns:a16="http://schemas.microsoft.com/office/drawing/2014/main" val="4116516121"/>
                    </a:ext>
                  </a:extLst>
                </a:gridCol>
                <a:gridCol w="976440">
                  <a:extLst>
                    <a:ext uri="{9D8B030D-6E8A-4147-A177-3AD203B41FA5}">
                      <a16:colId xmlns:a16="http://schemas.microsoft.com/office/drawing/2014/main" val="419398575"/>
                    </a:ext>
                  </a:extLst>
                </a:gridCol>
                <a:gridCol w="781152">
                  <a:extLst>
                    <a:ext uri="{9D8B030D-6E8A-4147-A177-3AD203B41FA5}">
                      <a16:colId xmlns:a16="http://schemas.microsoft.com/office/drawing/2014/main" val="1232775515"/>
                    </a:ext>
                  </a:extLst>
                </a:gridCol>
                <a:gridCol w="943893">
                  <a:extLst>
                    <a:ext uri="{9D8B030D-6E8A-4147-A177-3AD203B41FA5}">
                      <a16:colId xmlns:a16="http://schemas.microsoft.com/office/drawing/2014/main" val="1160353119"/>
                    </a:ext>
                  </a:extLst>
                </a:gridCol>
                <a:gridCol w="976440">
                  <a:extLst>
                    <a:ext uri="{9D8B030D-6E8A-4147-A177-3AD203B41FA5}">
                      <a16:colId xmlns:a16="http://schemas.microsoft.com/office/drawing/2014/main" val="2653758006"/>
                    </a:ext>
                  </a:extLst>
                </a:gridCol>
                <a:gridCol w="976440">
                  <a:extLst>
                    <a:ext uri="{9D8B030D-6E8A-4147-A177-3AD203B41FA5}">
                      <a16:colId xmlns:a16="http://schemas.microsoft.com/office/drawing/2014/main" val="1377772829"/>
                    </a:ext>
                  </a:extLst>
                </a:gridCol>
              </a:tblGrid>
              <a:tr h="200025">
                <a:tc gridSpan="10">
                  <a:txBody>
                    <a:bodyPr/>
                    <a:lstStyle/>
                    <a:p>
                      <a:pPr algn="ctr" rtl="0" fontAlgn="ctr"/>
                      <a:r>
                        <a:rPr lang="es-MX" sz="105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32725619"/>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Julio</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Agosto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Septiembre</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Octubre</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57339306"/>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753,94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727,67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804,50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73430384"/>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7600" b="1" kern="0" cap="small" dirty="0">
                <a:solidFill>
                  <a:schemeClr val="accent1">
                    <a:lumMod val="50000"/>
                  </a:schemeClr>
                </a:solidFill>
                <a:latin typeface="Candara" panose="020E0502030303020204" pitchFamily="34" charset="0"/>
              </a:rPr>
              <a:t>actividades adicionales</a:t>
            </a:r>
            <a:br>
              <a:rPr lang="es-CO" sz="5300" b="1" kern="0" cap="small" dirty="0">
                <a:solidFill>
                  <a:schemeClr val="accent1">
                    <a:lumMod val="50000"/>
                  </a:schemeClr>
                </a:solidFill>
                <a:latin typeface="Candara" panose="020E0502030303020204" pitchFamily="34" charset="0"/>
              </a:rPr>
            </a:br>
            <a:r>
              <a:rPr lang="es-CO" sz="4400" b="1" kern="0" cap="small" dirty="0">
                <a:solidFill>
                  <a:schemeClr val="accent1">
                    <a:lumMod val="50000"/>
                  </a:schemeClr>
                </a:solidFill>
                <a:latin typeface="Candara" panose="020E0502030303020204" pitchFamily="34" charset="0"/>
              </a:rPr>
              <a:t> </a:t>
            </a:r>
          </a:p>
        </p:txBody>
      </p:sp>
      <p:sp>
        <p:nvSpPr>
          <p:cNvPr id="5" name="CuadroTexto 4">
            <a:extLst>
              <a:ext uri="{FF2B5EF4-FFF2-40B4-BE49-F238E27FC236}">
                <a16:creationId xmlns:a16="http://schemas.microsoft.com/office/drawing/2014/main" id="{3B6BF528-240C-8F56-883C-1A8F6AA2F315}"/>
              </a:ext>
            </a:extLst>
          </p:cNvPr>
          <p:cNvSpPr txBox="1"/>
          <p:nvPr/>
        </p:nvSpPr>
        <p:spPr>
          <a:xfrm>
            <a:off x="1938142" y="5406861"/>
            <a:ext cx="9191009" cy="338554"/>
          </a:xfrm>
          <a:prstGeom prst="rect">
            <a:avLst/>
          </a:prstGeom>
          <a:noFill/>
        </p:spPr>
        <p:txBody>
          <a:bodyPr wrap="square">
            <a:spAutoFit/>
          </a:bodyPr>
          <a:lstStyle/>
          <a:p>
            <a:pPr algn="r"/>
            <a:r>
              <a:rPr lang="es-MX" sz="1600" b="1" kern="0" cap="small" dirty="0">
                <a:solidFill>
                  <a:schemeClr val="accent1">
                    <a:lumMod val="50000"/>
                  </a:schemeClr>
                </a:solidFill>
                <a:latin typeface="Candara" panose="020E0502030303020204" pitchFamily="34" charset="0"/>
              </a:rPr>
              <a:t>RESIDUOS ORDINARIOS ESPORÁDICOS</a:t>
            </a:r>
            <a:endParaRPr lang="es-CO" sz="16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6B8BF756-AC7D-CF8F-7A08-942509E31083}"/>
              </a:ext>
            </a:extLst>
          </p:cNvPr>
          <p:cNvPicPr>
            <a:picLocks noChangeAspect="1"/>
          </p:cNvPicPr>
          <p:nvPr/>
        </p:nvPicPr>
        <p:blipFill>
          <a:blip r:embed="rId2"/>
          <a:stretch>
            <a:fillRect/>
          </a:stretch>
        </p:blipFill>
        <p:spPr>
          <a:xfrm>
            <a:off x="7742629" y="2857736"/>
            <a:ext cx="3790114" cy="1902818"/>
          </a:xfrm>
          <a:prstGeom prst="rect">
            <a:avLst/>
          </a:prstGeom>
        </p:spPr>
      </p:pic>
    </p:spTree>
    <p:extLst>
      <p:ext uri="{BB962C8B-B14F-4D97-AF65-F5344CB8AC3E}">
        <p14:creationId xmlns:p14="http://schemas.microsoft.com/office/powerpoint/2010/main" val="230316421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CUADRILLAS PROYECTADAS </a:t>
            </a:r>
          </a:p>
          <a:p>
            <a:pPr lvl="1"/>
            <a:r>
              <a:rPr lang="es-ES" sz="1600" b="0" dirty="0">
                <a:solidFill>
                  <a:schemeClr val="accent1">
                    <a:lumMod val="50000"/>
                  </a:schemeClr>
                </a:solidFill>
              </a:rPr>
              <a:t>Cuadrillas por concesionario - Octubre 2024</a:t>
            </a:r>
          </a:p>
        </p:txBody>
      </p:sp>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42" name="CuadroTexto 41">
            <a:extLst>
              <a:ext uri="{FF2B5EF4-FFF2-40B4-BE49-F238E27FC236}">
                <a16:creationId xmlns:a16="http://schemas.microsoft.com/office/drawing/2014/main" id="{4639E364-3ED9-49BC-A287-B1DF72F0689F}"/>
              </a:ext>
            </a:extLst>
          </p:cNvPr>
          <p:cNvSpPr txBox="1"/>
          <p:nvPr/>
        </p:nvSpPr>
        <p:spPr>
          <a:xfrm>
            <a:off x="726371" y="2230308"/>
            <a:ext cx="1713423" cy="1077218"/>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Cuadrillas proyectadas</a:t>
            </a:r>
          </a:p>
          <a:p>
            <a:pPr algn="ctr"/>
            <a:r>
              <a:rPr lang="es-CO" sz="1600" b="1" dirty="0">
                <a:solidFill>
                  <a:srgbClr val="002060"/>
                </a:solidFill>
                <a:effectLst>
                  <a:outerShdw blurRad="38100" dist="38100" dir="2700000" algn="tl">
                    <a:srgbClr val="000000">
                      <a:alpha val="43137"/>
                    </a:srgbClr>
                  </a:outerShdw>
                </a:effectLst>
              </a:rPr>
              <a:t>36</a:t>
            </a: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3" name="126 Conector recto">
            <a:extLst>
              <a:ext uri="{FF2B5EF4-FFF2-40B4-BE49-F238E27FC236}">
                <a16:creationId xmlns:a16="http://schemas.microsoft.com/office/drawing/2014/main" id="{EE224864-08C9-E47D-30CC-C37AE43C10DE}"/>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4" name="CuadroTexto 3">
            <a:extLst>
              <a:ext uri="{FF2B5EF4-FFF2-40B4-BE49-F238E27FC236}">
                <a16:creationId xmlns:a16="http://schemas.microsoft.com/office/drawing/2014/main" id="{04D4D3EB-9944-024C-6153-8D47DEEB4752}"/>
              </a:ext>
            </a:extLst>
          </p:cNvPr>
          <p:cNvSpPr txBox="1"/>
          <p:nvPr/>
        </p:nvSpPr>
        <p:spPr>
          <a:xfrm>
            <a:off x="7749236" y="1829120"/>
            <a:ext cx="784962" cy="369332"/>
          </a:xfrm>
          <a:prstGeom prst="rect">
            <a:avLst/>
          </a:prstGeom>
          <a:noFill/>
        </p:spPr>
        <p:txBody>
          <a:bodyPr wrap="square" rtlCol="0">
            <a:spAutoFit/>
          </a:bodyPr>
          <a:lstStyle/>
          <a:p>
            <a:r>
              <a:rPr lang="es-CO" b="1" dirty="0">
                <a:solidFill>
                  <a:srgbClr val="002060"/>
                </a:solidFill>
              </a:rPr>
              <a:t>16 (1)</a:t>
            </a:r>
          </a:p>
        </p:txBody>
      </p:sp>
      <p:cxnSp>
        <p:nvCxnSpPr>
          <p:cNvPr id="5" name="126 Conector recto">
            <a:extLst>
              <a:ext uri="{FF2B5EF4-FFF2-40B4-BE49-F238E27FC236}">
                <a16:creationId xmlns:a16="http://schemas.microsoft.com/office/drawing/2014/main" id="{137F3D13-BEC5-7FAA-FB28-ABD0BEA30B33}"/>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6" name="126 Conector recto">
            <a:extLst>
              <a:ext uri="{FF2B5EF4-FFF2-40B4-BE49-F238E27FC236}">
                <a16:creationId xmlns:a16="http://schemas.microsoft.com/office/drawing/2014/main" id="{4DC96E6B-0E15-41BA-1041-987393B45767}"/>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7" name="Conector recto 6">
            <a:extLst>
              <a:ext uri="{FF2B5EF4-FFF2-40B4-BE49-F238E27FC236}">
                <a16:creationId xmlns:a16="http://schemas.microsoft.com/office/drawing/2014/main" id="{214ED14E-512B-E2CA-2F7B-4155AFE6FD93}"/>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cto 7">
            <a:extLst>
              <a:ext uri="{FF2B5EF4-FFF2-40B4-BE49-F238E27FC236}">
                <a16:creationId xmlns:a16="http://schemas.microsoft.com/office/drawing/2014/main" id="{8331836A-0E3E-FE9F-E3B3-34E4DD166F52}"/>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B1442754-0E27-EDDA-464F-3B5AC0B46890}"/>
              </a:ext>
            </a:extLst>
          </p:cNvPr>
          <p:cNvSpPr txBox="1"/>
          <p:nvPr/>
        </p:nvSpPr>
        <p:spPr>
          <a:xfrm>
            <a:off x="7749236" y="5725211"/>
            <a:ext cx="329515" cy="369332"/>
          </a:xfrm>
          <a:prstGeom prst="rect">
            <a:avLst/>
          </a:prstGeom>
          <a:noFill/>
        </p:spPr>
        <p:txBody>
          <a:bodyPr wrap="square" rtlCol="0">
            <a:spAutoFit/>
          </a:bodyPr>
          <a:lstStyle/>
          <a:p>
            <a:r>
              <a:rPr lang="es-CO" b="1" dirty="0">
                <a:solidFill>
                  <a:srgbClr val="002060"/>
                </a:solidFill>
              </a:rPr>
              <a:t>4</a:t>
            </a:r>
          </a:p>
        </p:txBody>
      </p:sp>
      <p:sp>
        <p:nvSpPr>
          <p:cNvPr id="10" name="CuadroTexto 9">
            <a:extLst>
              <a:ext uri="{FF2B5EF4-FFF2-40B4-BE49-F238E27FC236}">
                <a16:creationId xmlns:a16="http://schemas.microsoft.com/office/drawing/2014/main" id="{E6396AA8-D4AA-24CC-07C3-0495DAAA00E7}"/>
              </a:ext>
            </a:extLst>
          </p:cNvPr>
          <p:cNvSpPr txBox="1"/>
          <p:nvPr/>
        </p:nvSpPr>
        <p:spPr>
          <a:xfrm>
            <a:off x="5191571" y="5213787"/>
            <a:ext cx="329515" cy="369332"/>
          </a:xfrm>
          <a:prstGeom prst="rect">
            <a:avLst/>
          </a:prstGeom>
          <a:noFill/>
        </p:spPr>
        <p:txBody>
          <a:bodyPr wrap="square" rtlCol="0">
            <a:spAutoFit/>
          </a:bodyPr>
          <a:lstStyle/>
          <a:p>
            <a:r>
              <a:rPr lang="es-CO" b="1" dirty="0">
                <a:solidFill>
                  <a:srgbClr val="002060"/>
                </a:solidFill>
              </a:rPr>
              <a:t>4</a:t>
            </a:r>
          </a:p>
        </p:txBody>
      </p:sp>
      <p:sp>
        <p:nvSpPr>
          <p:cNvPr id="11" name="CuadroTexto 10">
            <a:extLst>
              <a:ext uri="{FF2B5EF4-FFF2-40B4-BE49-F238E27FC236}">
                <a16:creationId xmlns:a16="http://schemas.microsoft.com/office/drawing/2014/main" id="{D4E1630A-8248-FE51-98BC-14221D2C496E}"/>
              </a:ext>
            </a:extLst>
          </p:cNvPr>
          <p:cNvSpPr txBox="1"/>
          <p:nvPr/>
        </p:nvSpPr>
        <p:spPr>
          <a:xfrm>
            <a:off x="4447250" y="4298971"/>
            <a:ext cx="329515" cy="369332"/>
          </a:xfrm>
          <a:prstGeom prst="rect">
            <a:avLst/>
          </a:prstGeom>
          <a:noFill/>
        </p:spPr>
        <p:txBody>
          <a:bodyPr wrap="square" rtlCol="0">
            <a:spAutoFit/>
          </a:bodyPr>
          <a:lstStyle/>
          <a:p>
            <a:r>
              <a:rPr lang="es-CO" b="1" dirty="0">
                <a:solidFill>
                  <a:srgbClr val="002060"/>
                </a:solidFill>
              </a:rPr>
              <a:t>4</a:t>
            </a:r>
          </a:p>
        </p:txBody>
      </p:sp>
      <p:sp>
        <p:nvSpPr>
          <p:cNvPr id="12" name="CuadroTexto 11">
            <a:extLst>
              <a:ext uri="{FF2B5EF4-FFF2-40B4-BE49-F238E27FC236}">
                <a16:creationId xmlns:a16="http://schemas.microsoft.com/office/drawing/2014/main" id="{C050E4FD-2A43-7224-CAED-67F6E865422E}"/>
              </a:ext>
            </a:extLst>
          </p:cNvPr>
          <p:cNvSpPr txBox="1"/>
          <p:nvPr/>
        </p:nvSpPr>
        <p:spPr>
          <a:xfrm>
            <a:off x="3199396" y="3425692"/>
            <a:ext cx="1005632" cy="369332"/>
          </a:xfrm>
          <a:prstGeom prst="rect">
            <a:avLst/>
          </a:prstGeom>
          <a:noFill/>
        </p:spPr>
        <p:txBody>
          <a:bodyPr wrap="square" rtlCol="0">
            <a:spAutoFit/>
          </a:bodyPr>
          <a:lstStyle/>
          <a:p>
            <a:r>
              <a:rPr lang="es-CO" b="1" dirty="0">
                <a:solidFill>
                  <a:srgbClr val="002060"/>
                </a:solidFill>
              </a:rPr>
              <a:t>8 (6)</a:t>
            </a:r>
          </a:p>
        </p:txBody>
      </p:sp>
      <p:cxnSp>
        <p:nvCxnSpPr>
          <p:cNvPr id="13" name="Conector recto 12">
            <a:extLst>
              <a:ext uri="{FF2B5EF4-FFF2-40B4-BE49-F238E27FC236}">
                <a16:creationId xmlns:a16="http://schemas.microsoft.com/office/drawing/2014/main" id="{C8D96DB1-8859-01EF-D935-5543EDA2FF39}"/>
              </a:ext>
            </a:extLst>
          </p:cNvPr>
          <p:cNvCxnSpPr>
            <a:cxnSpLocks/>
          </p:cNvCxnSpPr>
          <p:nvPr/>
        </p:nvCxnSpPr>
        <p:spPr>
          <a:xfrm flipV="1">
            <a:off x="3818693" y="3341530"/>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0D101BB1-C8E7-E21D-D352-7934D0F9514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9" name="CuadroTexto 18">
            <a:extLst>
              <a:ext uri="{FF2B5EF4-FFF2-40B4-BE49-F238E27FC236}">
                <a16:creationId xmlns:a16="http://schemas.microsoft.com/office/drawing/2014/main" id="{64416182-1504-4DE3-A8BD-B8702E34C090}"/>
              </a:ext>
            </a:extLst>
          </p:cNvPr>
          <p:cNvSpPr txBox="1"/>
          <p:nvPr/>
        </p:nvSpPr>
        <p:spPr>
          <a:xfrm>
            <a:off x="85190" y="6072955"/>
            <a:ext cx="62284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900" dirty="0">
                <a:solidFill>
                  <a:schemeClr val="accent1">
                    <a:lumMod val="50000"/>
                  </a:schemeClr>
                </a:solidFill>
                <a:latin typeface="Calibri"/>
              </a:rPr>
              <a:t>Nota: En octubre se validaron cuadrillas de ASE1 y ASE5 quienes informaron oportunamente el inicio de actividades.</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Plan operativo Concesionarios  y Verificaciones en campo</a:t>
            </a:r>
          </a:p>
        </p:txBody>
      </p:sp>
      <p:sp>
        <p:nvSpPr>
          <p:cNvPr id="20" name="CuadroTexto 19">
            <a:extLst>
              <a:ext uri="{FF2B5EF4-FFF2-40B4-BE49-F238E27FC236}">
                <a16:creationId xmlns:a16="http://schemas.microsoft.com/office/drawing/2014/main" id="{6A9DB821-6B35-4B95-9CF7-A54610BEBA0B}"/>
              </a:ext>
            </a:extLst>
          </p:cNvPr>
          <p:cNvSpPr txBox="1"/>
          <p:nvPr/>
        </p:nvSpPr>
        <p:spPr>
          <a:xfrm>
            <a:off x="597264" y="3610358"/>
            <a:ext cx="1713423" cy="1077218"/>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Cuadrillas implementadas</a:t>
            </a:r>
          </a:p>
          <a:p>
            <a:pPr algn="ctr"/>
            <a:r>
              <a:rPr lang="es-CO" sz="1600" b="1" dirty="0">
                <a:solidFill>
                  <a:srgbClr val="002060"/>
                </a:solidFill>
                <a:effectLst>
                  <a:outerShdw blurRad="38100" dist="38100" dir="2700000" algn="tl">
                    <a:srgbClr val="000000">
                      <a:alpha val="43137"/>
                    </a:srgbClr>
                  </a:outerShdw>
                </a:effectLst>
              </a:rPr>
              <a:t>7</a:t>
            </a:r>
          </a:p>
          <a:p>
            <a:pPr algn="ctr"/>
            <a:endParaRPr lang="es-CO" sz="16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6109359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3A559D-98F0-48BD-26AD-E5A1231266D8}"/>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C920472D-4005-CEB8-AA00-017B1CBA30B8}"/>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2C903754-7B75-14AA-A824-5F4B38830E78}"/>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777E9192-357E-5A74-42CC-41FCC920A83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1C7094-8B44-AE10-F4C1-2E27BF24D8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C324C83C-4F27-652E-25F7-D2BD73FE30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0B842C7E-A476-2236-7C58-50C12CA9A3B1}"/>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D765CA4-8EB2-5F7B-FDB6-FB7A227AB0A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06AA8FD9-3444-F418-C05F-F0EB7952B34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00AC7E8A-CAD3-C17B-4540-C7FFA42DB3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089B675D-DEBB-AA63-723E-6E8AD7DDACD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9E8E6536-41A0-DEFB-DD9B-08208B59571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2B1DF8E-5CE0-6B8D-A2D3-7CC0CCC55138}"/>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ED0CCF9C-22E1-2486-4526-9D70D1B92583}"/>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C31611B-2663-35A5-C091-1F6CF0D27523}"/>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CUADRILLAS VERIFICADAS EN CAMPO </a:t>
            </a:r>
          </a:p>
          <a:p>
            <a:pPr lvl="1"/>
            <a:r>
              <a:rPr lang="es-ES" sz="1600" b="0" dirty="0">
                <a:solidFill>
                  <a:schemeClr val="accent1">
                    <a:lumMod val="50000"/>
                  </a:schemeClr>
                </a:solidFill>
              </a:rPr>
              <a:t>Cuadrillas verificadas por concesionario</a:t>
            </a:r>
          </a:p>
        </p:txBody>
      </p:sp>
      <p:pic>
        <p:nvPicPr>
          <p:cNvPr id="1026" name="Picture 2" descr="item 2">
            <a:extLst>
              <a:ext uri="{FF2B5EF4-FFF2-40B4-BE49-F238E27FC236}">
                <a16:creationId xmlns:a16="http://schemas.microsoft.com/office/drawing/2014/main" id="{AF9E42B6-F86F-600E-75F9-FCBBC61E6EF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4303" y="2065401"/>
            <a:ext cx="3626341" cy="304371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tem 3">
            <a:extLst>
              <a:ext uri="{FF2B5EF4-FFF2-40B4-BE49-F238E27FC236}">
                <a16:creationId xmlns:a16="http://schemas.microsoft.com/office/drawing/2014/main" id="{DE8D9FD3-36F2-9EA3-5668-9F5DDD450CB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61800" y="2050103"/>
            <a:ext cx="3856408" cy="3043716"/>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tem 1">
            <a:extLst>
              <a:ext uri="{FF2B5EF4-FFF2-40B4-BE49-F238E27FC236}">
                <a16:creationId xmlns:a16="http://schemas.microsoft.com/office/drawing/2014/main" id="{F904AB6A-BDB3-E228-7D43-17CB5103E67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195057" y="2064465"/>
            <a:ext cx="3577090" cy="30293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878993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9E364A-B7DF-6441-BD8D-8FB892DDFC3D}"/>
            </a:ext>
          </a:extLst>
        </p:cNvPr>
        <p:cNvGrpSpPr/>
        <p:nvPr/>
      </p:nvGrpSpPr>
      <p:grpSpPr>
        <a:xfrm>
          <a:off x="0" y="0"/>
          <a:ext cx="0" cy="0"/>
          <a:chOff x="0" y="0"/>
          <a:chExt cx="0" cy="0"/>
        </a:xfrm>
      </p:grpSpPr>
      <p:sp>
        <p:nvSpPr>
          <p:cNvPr id="20" name="Rectángulo 19">
            <a:extLst>
              <a:ext uri="{FF2B5EF4-FFF2-40B4-BE49-F238E27FC236}">
                <a16:creationId xmlns:a16="http://schemas.microsoft.com/office/drawing/2014/main" id="{2CD4AA57-9527-3241-7068-D023CC1DC598}"/>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26CC86CA-1024-CFCC-FC7B-A27DE2D50FD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C718B5D-42EA-9BEC-AA5F-C73A93AC2DF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14CE3100-6C24-2EB9-6DF6-BDB064728A5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CEBEDDF6-4B9C-FE22-8D20-35A04FCAFEA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C1E1CB8A-1462-78FC-8F62-F6E392FC695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grpSp>
        <p:nvGrpSpPr>
          <p:cNvPr id="39" name="Grupo 38">
            <a:extLst>
              <a:ext uri="{FF2B5EF4-FFF2-40B4-BE49-F238E27FC236}">
                <a16:creationId xmlns:a16="http://schemas.microsoft.com/office/drawing/2014/main" id="{D433C1C6-20A3-49AB-DC7F-7CFB55AB2F81}"/>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301AD7DF-4CDA-59A8-7A5C-A99B755415E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B3B1016F-9BEF-D931-A175-C11CD888D29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8841379-4B21-8ADE-5F10-49EDCE1DE24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6ADFFF35-B095-A788-244C-86F419F6D8F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sp>
        <p:nvSpPr>
          <p:cNvPr id="4" name="CuadroTexto 3">
            <a:extLst>
              <a:ext uri="{FF2B5EF4-FFF2-40B4-BE49-F238E27FC236}">
                <a16:creationId xmlns:a16="http://schemas.microsoft.com/office/drawing/2014/main" id="{AD78D2D1-AB29-A15C-538E-494111126E6E}"/>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CUADRILLAS VERIFICADAS EN CAMPO </a:t>
            </a:r>
          </a:p>
          <a:p>
            <a:pPr lvl="1"/>
            <a:r>
              <a:rPr lang="es-ES" sz="1600" b="0" dirty="0">
                <a:solidFill>
                  <a:schemeClr val="accent1">
                    <a:lumMod val="50000"/>
                  </a:schemeClr>
                </a:solidFill>
              </a:rPr>
              <a:t>Cuadrillas verificadas por concesionario</a:t>
            </a:r>
          </a:p>
        </p:txBody>
      </p:sp>
      <p:pic>
        <p:nvPicPr>
          <p:cNvPr id="5" name="Imagen 4">
            <a:extLst>
              <a:ext uri="{FF2B5EF4-FFF2-40B4-BE49-F238E27FC236}">
                <a16:creationId xmlns:a16="http://schemas.microsoft.com/office/drawing/2014/main" id="{24BEA974-4845-F65F-6F9C-8CC58AA2088D}"/>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pic>
        <p:nvPicPr>
          <p:cNvPr id="2050" name="Picture 2" descr="item 1">
            <a:extLst>
              <a:ext uri="{FF2B5EF4-FFF2-40B4-BE49-F238E27FC236}">
                <a16:creationId xmlns:a16="http://schemas.microsoft.com/office/drawing/2014/main" id="{625C83DE-4BD5-4D74-BD57-016051F188B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6277" y="2147024"/>
            <a:ext cx="3708012" cy="313892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item 2">
            <a:extLst>
              <a:ext uri="{FF2B5EF4-FFF2-40B4-BE49-F238E27FC236}">
                <a16:creationId xmlns:a16="http://schemas.microsoft.com/office/drawing/2014/main" id="{3BA43951-468C-3B38-7D07-07A182D8054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62824" y="2146243"/>
            <a:ext cx="3671824" cy="3138924"/>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item 1">
            <a:extLst>
              <a:ext uri="{FF2B5EF4-FFF2-40B4-BE49-F238E27FC236}">
                <a16:creationId xmlns:a16="http://schemas.microsoft.com/office/drawing/2014/main" id="{8B17A954-CA4E-A901-DD3D-DAF8C85DA95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143611" y="2139400"/>
            <a:ext cx="3586470" cy="31557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8431166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31 de octubre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656C5C81-DCEA-2AD4-4011-EC84ADA35BBD}"/>
              </a:ext>
            </a:extLst>
          </p:cNvPr>
          <p:cNvGraphicFramePr>
            <a:graphicFrameLocks noGrp="1"/>
          </p:cNvGraphicFramePr>
          <p:nvPr>
            <p:extLst>
              <p:ext uri="{D42A27DB-BD31-4B8C-83A1-F6EECF244321}">
                <p14:modId xmlns:p14="http://schemas.microsoft.com/office/powerpoint/2010/main" val="520851107"/>
              </p:ext>
            </p:extLst>
          </p:nvPr>
        </p:nvGraphicFramePr>
        <p:xfrm>
          <a:off x="387867" y="2532696"/>
          <a:ext cx="11495307" cy="3567756"/>
        </p:xfrm>
        <a:graphic>
          <a:graphicData uri="http://schemas.openxmlformats.org/drawingml/2006/table">
            <a:tbl>
              <a:tblPr/>
              <a:tblGrid>
                <a:gridCol w="824529">
                  <a:extLst>
                    <a:ext uri="{9D8B030D-6E8A-4147-A177-3AD203B41FA5}">
                      <a16:colId xmlns:a16="http://schemas.microsoft.com/office/drawing/2014/main" val="976651105"/>
                    </a:ext>
                  </a:extLst>
                </a:gridCol>
                <a:gridCol w="934466">
                  <a:extLst>
                    <a:ext uri="{9D8B030D-6E8A-4147-A177-3AD203B41FA5}">
                      <a16:colId xmlns:a16="http://schemas.microsoft.com/office/drawing/2014/main" val="4262348508"/>
                    </a:ext>
                  </a:extLst>
                </a:gridCol>
                <a:gridCol w="154599">
                  <a:extLst>
                    <a:ext uri="{9D8B030D-6E8A-4147-A177-3AD203B41FA5}">
                      <a16:colId xmlns:a16="http://schemas.microsoft.com/office/drawing/2014/main" val="3051479930"/>
                    </a:ext>
                  </a:extLst>
                </a:gridCol>
                <a:gridCol w="824529">
                  <a:extLst>
                    <a:ext uri="{9D8B030D-6E8A-4147-A177-3AD203B41FA5}">
                      <a16:colId xmlns:a16="http://schemas.microsoft.com/office/drawing/2014/main" val="4132731775"/>
                    </a:ext>
                  </a:extLst>
                </a:gridCol>
                <a:gridCol w="934466">
                  <a:extLst>
                    <a:ext uri="{9D8B030D-6E8A-4147-A177-3AD203B41FA5}">
                      <a16:colId xmlns:a16="http://schemas.microsoft.com/office/drawing/2014/main" val="3265391332"/>
                    </a:ext>
                  </a:extLst>
                </a:gridCol>
                <a:gridCol w="154599">
                  <a:extLst>
                    <a:ext uri="{9D8B030D-6E8A-4147-A177-3AD203B41FA5}">
                      <a16:colId xmlns:a16="http://schemas.microsoft.com/office/drawing/2014/main" val="2614603878"/>
                    </a:ext>
                  </a:extLst>
                </a:gridCol>
                <a:gridCol w="824529">
                  <a:extLst>
                    <a:ext uri="{9D8B030D-6E8A-4147-A177-3AD203B41FA5}">
                      <a16:colId xmlns:a16="http://schemas.microsoft.com/office/drawing/2014/main" val="144728164"/>
                    </a:ext>
                  </a:extLst>
                </a:gridCol>
                <a:gridCol w="934466">
                  <a:extLst>
                    <a:ext uri="{9D8B030D-6E8A-4147-A177-3AD203B41FA5}">
                      <a16:colId xmlns:a16="http://schemas.microsoft.com/office/drawing/2014/main" val="2610426443"/>
                    </a:ext>
                  </a:extLst>
                </a:gridCol>
                <a:gridCol w="154599">
                  <a:extLst>
                    <a:ext uri="{9D8B030D-6E8A-4147-A177-3AD203B41FA5}">
                      <a16:colId xmlns:a16="http://schemas.microsoft.com/office/drawing/2014/main" val="4222745241"/>
                    </a:ext>
                  </a:extLst>
                </a:gridCol>
                <a:gridCol w="824529">
                  <a:extLst>
                    <a:ext uri="{9D8B030D-6E8A-4147-A177-3AD203B41FA5}">
                      <a16:colId xmlns:a16="http://schemas.microsoft.com/office/drawing/2014/main" val="3981323590"/>
                    </a:ext>
                  </a:extLst>
                </a:gridCol>
                <a:gridCol w="934466">
                  <a:extLst>
                    <a:ext uri="{9D8B030D-6E8A-4147-A177-3AD203B41FA5}">
                      <a16:colId xmlns:a16="http://schemas.microsoft.com/office/drawing/2014/main" val="2305104157"/>
                    </a:ext>
                  </a:extLst>
                </a:gridCol>
                <a:gridCol w="154599">
                  <a:extLst>
                    <a:ext uri="{9D8B030D-6E8A-4147-A177-3AD203B41FA5}">
                      <a16:colId xmlns:a16="http://schemas.microsoft.com/office/drawing/2014/main" val="2207317221"/>
                    </a:ext>
                  </a:extLst>
                </a:gridCol>
                <a:gridCol w="824529">
                  <a:extLst>
                    <a:ext uri="{9D8B030D-6E8A-4147-A177-3AD203B41FA5}">
                      <a16:colId xmlns:a16="http://schemas.microsoft.com/office/drawing/2014/main" val="4107864620"/>
                    </a:ext>
                  </a:extLst>
                </a:gridCol>
                <a:gridCol w="934466">
                  <a:extLst>
                    <a:ext uri="{9D8B030D-6E8A-4147-A177-3AD203B41FA5}">
                      <a16:colId xmlns:a16="http://schemas.microsoft.com/office/drawing/2014/main" val="3155524381"/>
                    </a:ext>
                  </a:extLst>
                </a:gridCol>
                <a:gridCol w="154599">
                  <a:extLst>
                    <a:ext uri="{9D8B030D-6E8A-4147-A177-3AD203B41FA5}">
                      <a16:colId xmlns:a16="http://schemas.microsoft.com/office/drawing/2014/main" val="4146275317"/>
                    </a:ext>
                  </a:extLst>
                </a:gridCol>
                <a:gridCol w="824529">
                  <a:extLst>
                    <a:ext uri="{9D8B030D-6E8A-4147-A177-3AD203B41FA5}">
                      <a16:colId xmlns:a16="http://schemas.microsoft.com/office/drawing/2014/main" val="3476122774"/>
                    </a:ext>
                  </a:extLst>
                </a:gridCol>
                <a:gridCol w="1102808">
                  <a:extLst>
                    <a:ext uri="{9D8B030D-6E8A-4147-A177-3AD203B41FA5}">
                      <a16:colId xmlns:a16="http://schemas.microsoft.com/office/drawing/2014/main" val="3533837661"/>
                    </a:ext>
                  </a:extLst>
                </a:gridCol>
              </a:tblGrid>
              <a:tr h="307061">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93203889"/>
                  </a:ext>
                </a:extLst>
              </a:tr>
              <a:tr h="292439">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525703904"/>
                  </a:ext>
                </a:extLst>
              </a:tr>
              <a:tr h="292439">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680047958"/>
                  </a:ext>
                </a:extLst>
              </a:tr>
              <a:tr h="321683">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72971047"/>
                  </a:ext>
                </a:extLst>
              </a:tr>
              <a:tr h="292439">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36.031,96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52.195,60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31.311,25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21.420,89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163.493,63</a:t>
                      </a:r>
                    </a:p>
                  </a:txBody>
                  <a:tcPr marL="0" marR="0" marT="0" marB="0" anchor="ctr">
                    <a:lnL>
                      <a:noFill/>
                    </a:lnL>
                    <a:lnR>
                      <a:noFill/>
                    </a:lnR>
                    <a:lnT>
                      <a:noFill/>
                    </a:lnT>
                    <a:lnB>
                      <a:noFill/>
                    </a:lnB>
                    <a:noFill/>
                  </a:tcPr>
                </a:tc>
                <a:extLst>
                  <a:ext uri="{0D108BD9-81ED-4DB2-BD59-A6C34878D82A}">
                    <a16:rowId xmlns:a16="http://schemas.microsoft.com/office/drawing/2014/main" val="1893841214"/>
                  </a:ext>
                </a:extLst>
              </a:tr>
              <a:tr h="292439">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38.045,74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54.396,61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33.995,20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22.786,38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24.503,41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173.727,34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6343264"/>
                  </a:ext>
                </a:extLst>
              </a:tr>
              <a:tr h="292439">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35.040,09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51.916,88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32.113,64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22.149,10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22.699,83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163.919,54</a:t>
                      </a:r>
                    </a:p>
                  </a:txBody>
                  <a:tcPr marL="0" marR="0" marT="0" marB="0" anchor="ctr">
                    <a:lnL>
                      <a:noFill/>
                    </a:lnL>
                    <a:lnR>
                      <a:noFill/>
                    </a:lnR>
                    <a:lnT>
                      <a:noFill/>
                    </a:lnT>
                    <a:lnB>
                      <a:noFill/>
                    </a:lnB>
                    <a:noFill/>
                  </a:tcPr>
                </a:tc>
                <a:extLst>
                  <a:ext uri="{0D108BD9-81ED-4DB2-BD59-A6C34878D82A}">
                    <a16:rowId xmlns:a16="http://schemas.microsoft.com/office/drawing/2014/main" val="3692057805"/>
                  </a:ext>
                </a:extLst>
              </a:tr>
              <a:tr h="292439">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36.829,85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54.853,89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34.280,23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23.150,98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23.930,10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173.045,05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23762212"/>
                  </a:ext>
                </a:extLst>
              </a:tr>
              <a:tr h="292439">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35.896,66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51.893,04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32.140,17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21.967,74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22.524,67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164.422,28</a:t>
                      </a:r>
                    </a:p>
                  </a:txBody>
                  <a:tcPr marL="0" marR="0" marT="0" marB="0" anchor="ctr">
                    <a:lnL>
                      <a:noFill/>
                    </a:lnL>
                    <a:lnR>
                      <a:noFill/>
                    </a:lnR>
                    <a:lnT>
                      <a:noFill/>
                    </a:lnT>
                    <a:lnB>
                      <a:noFill/>
                    </a:lnB>
                    <a:noFill/>
                  </a:tcPr>
                </a:tc>
                <a:extLst>
                  <a:ext uri="{0D108BD9-81ED-4DB2-BD59-A6C34878D82A}">
                    <a16:rowId xmlns:a16="http://schemas.microsoft.com/office/drawing/2014/main" val="376116843"/>
                  </a:ext>
                </a:extLst>
              </a:tr>
              <a:tr h="292439">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33.307,19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48.459,25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29.531,04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20.266,12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21.031,91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152.595,51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46769044"/>
                  </a:ext>
                </a:extLst>
              </a:tr>
              <a:tr h="292439">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36.662,79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54.218,34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33.298,25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22.645,51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23.606,36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170.431,25</a:t>
                      </a:r>
                    </a:p>
                  </a:txBody>
                  <a:tcPr marL="0" marR="0" marT="0" marB="0" anchor="ctr">
                    <a:lnL>
                      <a:noFill/>
                    </a:lnL>
                    <a:lnR>
                      <a:noFill/>
                    </a:lnR>
                    <a:lnT>
                      <a:noFill/>
                    </a:lnT>
                    <a:lnB>
                      <a:noFill/>
                    </a:lnB>
                    <a:noFill/>
                  </a:tcPr>
                </a:tc>
                <a:extLst>
                  <a:ext uri="{0D108BD9-81ED-4DB2-BD59-A6C34878D82A}">
                    <a16:rowId xmlns:a16="http://schemas.microsoft.com/office/drawing/2014/main" val="1905969272"/>
                  </a:ext>
                </a:extLst>
              </a:tr>
              <a:tr h="307061">
                <a:tc>
                  <a:txBody>
                    <a:bodyPr/>
                    <a:lstStyle/>
                    <a:p>
                      <a:pPr algn="ctr" rtl="0" fontAlgn="ctr"/>
                      <a:r>
                        <a:rPr lang="es-CO" sz="1100" b="0"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357.071,02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519.484,87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318.979,40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218.224,83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227.647,38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1.641.407,50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699894746"/>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Puntos por Localidad ju</a:t>
            </a:r>
            <a:r>
              <a:rPr lang="es-CO" sz="1600" b="0" kern="0">
                <a:solidFill>
                  <a:srgbClr val="4472C4">
                    <a:lumMod val="50000"/>
                  </a:srgbClr>
                </a:solidFill>
              </a:rPr>
              <a:t>l</a:t>
            </a:r>
            <a:r>
              <a:rPr kumimoji="0" lang="es-CO" sz="1600" b="0" i="0" u="none" strike="noStrike" kern="0" cap="small" spc="0" normalizeH="0" baseline="0" noProof="0" err="1">
                <a:ln>
                  <a:noFill/>
                </a:ln>
                <a:solidFill>
                  <a:srgbClr val="4472C4">
                    <a:lumMod val="50000"/>
                  </a:srgbClr>
                </a:solidFill>
                <a:effectLst/>
                <a:uLnTx/>
                <a:uFillTx/>
                <a:latin typeface="Candara" panose="020E0502030303020204" pitchFamily="34" charset="0"/>
                <a:ea typeface="+mn-ea"/>
                <a:cs typeface="+mn-cs"/>
              </a:rPr>
              <a:t>io</a:t>
            </a: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2024</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a:solidFill>
                  <a:schemeClr val="tx1"/>
                </a:solidFill>
              </a:rPr>
              <a:t>	       </a:t>
            </a:r>
            <a:r>
              <a:rPr lang="es-CO" sz="1600" cap="small">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a:solidFill>
                  <a:schemeClr val="tx1"/>
                </a:solidFill>
                <a:latin typeface="Candara" panose="020E0502030303020204" pitchFamily="34" charset="0"/>
              </a:rPr>
              <a:t>	       </a:t>
            </a:r>
            <a:r>
              <a:rPr lang="es-CO" sz="1600" cap="small">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a:solidFill>
                  <a:schemeClr val="accent1">
                    <a:lumMod val="50000"/>
                  </a:schemeClr>
                </a:solidFill>
                <a:latin typeface="Candara" panose="020E0502030303020204" pitchFamily="34" charset="0"/>
              </a:rPr>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173031" y="6207771"/>
            <a:ext cx="11564509"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Se presentan históricos de ejecución hasta el 30 de junio de 2024, debido a para julio de 2024 la Interventoría no contaba con Adición de Mayores Frecuencias de Lavado vigente.</a:t>
            </a:r>
            <a:endPar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 de enero de 2024 y el 30 de junio de 2024</a:t>
            </a:r>
          </a:p>
        </p:txBody>
      </p:sp>
      <p:graphicFrame>
        <p:nvGraphicFramePr>
          <p:cNvPr id="6" name="Tabla 5">
            <a:extLst>
              <a:ext uri="{FF2B5EF4-FFF2-40B4-BE49-F238E27FC236}">
                <a16:creationId xmlns:a16="http://schemas.microsoft.com/office/drawing/2014/main" id="{74645F21-B911-B8A5-1A96-806C74AEAFC0}"/>
              </a:ext>
            </a:extLst>
          </p:cNvPr>
          <p:cNvGraphicFramePr>
            <a:graphicFrameLocks noGrp="1"/>
          </p:cNvGraphicFramePr>
          <p:nvPr/>
        </p:nvGraphicFramePr>
        <p:xfrm>
          <a:off x="155275" y="2459971"/>
          <a:ext cx="11889835" cy="2794112"/>
        </p:xfrm>
        <a:graphic>
          <a:graphicData uri="http://schemas.openxmlformats.org/drawingml/2006/table">
            <a:tbl>
              <a:tblPr/>
              <a:tblGrid>
                <a:gridCol w="610779">
                  <a:extLst>
                    <a:ext uri="{9D8B030D-6E8A-4147-A177-3AD203B41FA5}">
                      <a16:colId xmlns:a16="http://schemas.microsoft.com/office/drawing/2014/main" val="1219959693"/>
                    </a:ext>
                  </a:extLst>
                </a:gridCol>
                <a:gridCol w="610779">
                  <a:extLst>
                    <a:ext uri="{9D8B030D-6E8A-4147-A177-3AD203B41FA5}">
                      <a16:colId xmlns:a16="http://schemas.microsoft.com/office/drawing/2014/main" val="3720587915"/>
                    </a:ext>
                  </a:extLst>
                </a:gridCol>
                <a:gridCol w="712576">
                  <a:extLst>
                    <a:ext uri="{9D8B030D-6E8A-4147-A177-3AD203B41FA5}">
                      <a16:colId xmlns:a16="http://schemas.microsoft.com/office/drawing/2014/main" val="2637266711"/>
                    </a:ext>
                  </a:extLst>
                </a:gridCol>
                <a:gridCol w="122156">
                  <a:extLst>
                    <a:ext uri="{9D8B030D-6E8A-4147-A177-3AD203B41FA5}">
                      <a16:colId xmlns:a16="http://schemas.microsoft.com/office/drawing/2014/main" val="2703668381"/>
                    </a:ext>
                  </a:extLst>
                </a:gridCol>
                <a:gridCol w="610779">
                  <a:extLst>
                    <a:ext uri="{9D8B030D-6E8A-4147-A177-3AD203B41FA5}">
                      <a16:colId xmlns:a16="http://schemas.microsoft.com/office/drawing/2014/main" val="2272951294"/>
                    </a:ext>
                  </a:extLst>
                </a:gridCol>
                <a:gridCol w="610779">
                  <a:extLst>
                    <a:ext uri="{9D8B030D-6E8A-4147-A177-3AD203B41FA5}">
                      <a16:colId xmlns:a16="http://schemas.microsoft.com/office/drawing/2014/main" val="1708401306"/>
                    </a:ext>
                  </a:extLst>
                </a:gridCol>
                <a:gridCol w="647171">
                  <a:extLst>
                    <a:ext uri="{9D8B030D-6E8A-4147-A177-3AD203B41FA5}">
                      <a16:colId xmlns:a16="http://schemas.microsoft.com/office/drawing/2014/main" val="2202344167"/>
                    </a:ext>
                  </a:extLst>
                </a:gridCol>
                <a:gridCol w="85764">
                  <a:extLst>
                    <a:ext uri="{9D8B030D-6E8A-4147-A177-3AD203B41FA5}">
                      <a16:colId xmlns:a16="http://schemas.microsoft.com/office/drawing/2014/main" val="320217918"/>
                    </a:ext>
                  </a:extLst>
                </a:gridCol>
                <a:gridCol w="610779">
                  <a:extLst>
                    <a:ext uri="{9D8B030D-6E8A-4147-A177-3AD203B41FA5}">
                      <a16:colId xmlns:a16="http://schemas.microsoft.com/office/drawing/2014/main" val="3699501904"/>
                    </a:ext>
                  </a:extLst>
                </a:gridCol>
                <a:gridCol w="610779">
                  <a:extLst>
                    <a:ext uri="{9D8B030D-6E8A-4147-A177-3AD203B41FA5}">
                      <a16:colId xmlns:a16="http://schemas.microsoft.com/office/drawing/2014/main" val="203672787"/>
                    </a:ext>
                  </a:extLst>
                </a:gridCol>
                <a:gridCol w="610779">
                  <a:extLst>
                    <a:ext uri="{9D8B030D-6E8A-4147-A177-3AD203B41FA5}">
                      <a16:colId xmlns:a16="http://schemas.microsoft.com/office/drawing/2014/main" val="475778696"/>
                    </a:ext>
                  </a:extLst>
                </a:gridCol>
                <a:gridCol w="122156">
                  <a:extLst>
                    <a:ext uri="{9D8B030D-6E8A-4147-A177-3AD203B41FA5}">
                      <a16:colId xmlns:a16="http://schemas.microsoft.com/office/drawing/2014/main" val="2543829529"/>
                    </a:ext>
                  </a:extLst>
                </a:gridCol>
                <a:gridCol w="610779">
                  <a:extLst>
                    <a:ext uri="{9D8B030D-6E8A-4147-A177-3AD203B41FA5}">
                      <a16:colId xmlns:a16="http://schemas.microsoft.com/office/drawing/2014/main" val="13765203"/>
                    </a:ext>
                  </a:extLst>
                </a:gridCol>
                <a:gridCol w="610779">
                  <a:extLst>
                    <a:ext uri="{9D8B030D-6E8A-4147-A177-3AD203B41FA5}">
                      <a16:colId xmlns:a16="http://schemas.microsoft.com/office/drawing/2014/main" val="3111923197"/>
                    </a:ext>
                  </a:extLst>
                </a:gridCol>
                <a:gridCol w="661678">
                  <a:extLst>
                    <a:ext uri="{9D8B030D-6E8A-4147-A177-3AD203B41FA5}">
                      <a16:colId xmlns:a16="http://schemas.microsoft.com/office/drawing/2014/main" val="358394738"/>
                    </a:ext>
                  </a:extLst>
                </a:gridCol>
                <a:gridCol w="122156">
                  <a:extLst>
                    <a:ext uri="{9D8B030D-6E8A-4147-A177-3AD203B41FA5}">
                      <a16:colId xmlns:a16="http://schemas.microsoft.com/office/drawing/2014/main" val="2813563557"/>
                    </a:ext>
                  </a:extLst>
                </a:gridCol>
                <a:gridCol w="610779">
                  <a:extLst>
                    <a:ext uri="{9D8B030D-6E8A-4147-A177-3AD203B41FA5}">
                      <a16:colId xmlns:a16="http://schemas.microsoft.com/office/drawing/2014/main" val="1221617461"/>
                    </a:ext>
                  </a:extLst>
                </a:gridCol>
                <a:gridCol w="610779">
                  <a:extLst>
                    <a:ext uri="{9D8B030D-6E8A-4147-A177-3AD203B41FA5}">
                      <a16:colId xmlns:a16="http://schemas.microsoft.com/office/drawing/2014/main" val="1554274322"/>
                    </a:ext>
                  </a:extLst>
                </a:gridCol>
                <a:gridCol w="610779">
                  <a:extLst>
                    <a:ext uri="{9D8B030D-6E8A-4147-A177-3AD203B41FA5}">
                      <a16:colId xmlns:a16="http://schemas.microsoft.com/office/drawing/2014/main" val="4277051858"/>
                    </a:ext>
                  </a:extLst>
                </a:gridCol>
                <a:gridCol w="122156">
                  <a:extLst>
                    <a:ext uri="{9D8B030D-6E8A-4147-A177-3AD203B41FA5}">
                      <a16:colId xmlns:a16="http://schemas.microsoft.com/office/drawing/2014/main" val="3639299544"/>
                    </a:ext>
                  </a:extLst>
                </a:gridCol>
                <a:gridCol w="610779">
                  <a:extLst>
                    <a:ext uri="{9D8B030D-6E8A-4147-A177-3AD203B41FA5}">
                      <a16:colId xmlns:a16="http://schemas.microsoft.com/office/drawing/2014/main" val="3728016731"/>
                    </a:ext>
                  </a:extLst>
                </a:gridCol>
                <a:gridCol w="610779">
                  <a:extLst>
                    <a:ext uri="{9D8B030D-6E8A-4147-A177-3AD203B41FA5}">
                      <a16:colId xmlns:a16="http://schemas.microsoft.com/office/drawing/2014/main" val="1396157702"/>
                    </a:ext>
                  </a:extLst>
                </a:gridCol>
                <a:gridCol w="743116">
                  <a:extLst>
                    <a:ext uri="{9D8B030D-6E8A-4147-A177-3AD203B41FA5}">
                      <a16:colId xmlns:a16="http://schemas.microsoft.com/office/drawing/2014/main" val="271290554"/>
                    </a:ext>
                  </a:extLst>
                </a:gridCol>
              </a:tblGrid>
              <a:tr h="359246">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19303229"/>
                  </a:ext>
                </a:extLst>
              </a:tr>
              <a:tr h="330300">
                <a:tc>
                  <a:txBody>
                    <a:bodyPr/>
                    <a:lstStyle/>
                    <a:p>
                      <a:pPr algn="ctr" rtl="0" fontAlgn="ctr"/>
                      <a:r>
                        <a:rPr lang="es-CO" sz="1000" b="1"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1.359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622.927,37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302.114,97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160.286,50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506</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311.723,78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2.654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1.506.707,42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82077749"/>
                  </a:ext>
                </a:extLst>
              </a:tr>
              <a:tr h="330300">
                <a:tc>
                  <a:txBody>
                    <a:bodyPr/>
                    <a:lstStyle/>
                    <a:p>
                      <a:pPr algn="ctr" rtl="0" fontAlgn="ctr"/>
                      <a:r>
                        <a:rPr lang="es-CO" sz="1000" b="1"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1.356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618.313,10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387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298.417,82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507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315.310,86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2.650</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1.502.204,94</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87082791"/>
                  </a:ext>
                </a:extLst>
              </a:tr>
              <a:tr h="330300">
                <a:tc>
                  <a:txBody>
                    <a:bodyPr/>
                    <a:lstStyle/>
                    <a:p>
                      <a:pPr algn="ctr" rtl="0" fontAlgn="ctr"/>
                      <a:r>
                        <a:rPr lang="es-CO" sz="1000" b="1"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1.296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589.121,41</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381</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295.500,62</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510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319.049,26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2.587</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1.473.834,45</a:t>
                      </a:r>
                    </a:p>
                  </a:txBody>
                  <a:tcPr marL="6752" marR="6752" marT="6752" marB="0" anchor="ctr">
                    <a:lnL>
                      <a:noFill/>
                    </a:lnL>
                    <a:lnR>
                      <a:noFill/>
                    </a:lnR>
                    <a:lnT>
                      <a:noFill/>
                    </a:lnT>
                    <a:lnB>
                      <a:noFill/>
                    </a:lnB>
                    <a:noFill/>
                  </a:tcPr>
                </a:tc>
                <a:extLst>
                  <a:ext uri="{0D108BD9-81ED-4DB2-BD59-A6C34878D82A}">
                    <a16:rowId xmlns:a16="http://schemas.microsoft.com/office/drawing/2014/main" val="2774519471"/>
                  </a:ext>
                </a:extLst>
              </a:tr>
              <a:tr h="330300">
                <a:tc>
                  <a:txBody>
                    <a:bodyPr/>
                    <a:lstStyle/>
                    <a:p>
                      <a:pPr algn="ctr" rtl="0" fontAlgn="ctr"/>
                      <a:r>
                        <a:rPr lang="es-CO" sz="1000" b="1"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482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193.732,89</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137.219,51</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112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65.684,21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169.500,23</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61.115,61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627.252,45</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102737604"/>
                  </a:ext>
                </a:extLst>
              </a:tr>
              <a:tr h="330300">
                <a:tc>
                  <a:txBody>
                    <a:bodyPr/>
                    <a:lstStyle/>
                    <a:p>
                      <a:pPr algn="ctr" rtl="0" fontAlgn="ctr"/>
                      <a:r>
                        <a:rPr lang="es-CO" sz="1000" b="1"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52.615,78</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87.307,27</a:t>
                      </a:r>
                    </a:p>
                  </a:txBody>
                  <a:tcPr marL="6752" marR="6752" marT="6752" marB="0" anchor="ctr">
                    <a:lnL>
                      <a:noFill/>
                    </a:lnL>
                    <a:lnR>
                      <a:noFill/>
                    </a:lnR>
                    <a:lnT>
                      <a:noFill/>
                    </a:lnT>
                    <a:lnB>
                      <a:noFill/>
                    </a:lnB>
                    <a:noFill/>
                  </a:tcPr>
                </a:tc>
                <a:extLst>
                  <a:ext uri="{0D108BD9-81ED-4DB2-BD59-A6C34878D82A}">
                    <a16:rowId xmlns:a16="http://schemas.microsoft.com/office/drawing/2014/main" val="519086135"/>
                  </a:ext>
                </a:extLst>
              </a:tr>
              <a:tr h="330300">
                <a:tc>
                  <a:txBody>
                    <a:bodyPr/>
                    <a:lstStyle/>
                    <a:p>
                      <a:pPr algn="ctr" rtl="0" fontAlgn="ctr"/>
                      <a:r>
                        <a:rPr lang="es-CO" sz="1000" b="1"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53.257,07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6.035,74</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1.002,76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94.987,06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640085187"/>
                  </a:ext>
                </a:extLst>
              </a:tr>
              <a:tr h="348360">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4.559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2.129.967,6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1.328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1.039.288,7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798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547.990,2</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1.827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1.158.777,7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633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416.269,5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9.145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5.292.293,6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3911558"/>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Verificación en Campo* </a:t>
            </a:r>
            <a:r>
              <a:rPr kumimoji="0" lang="es-CO" sz="3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OCTUBRE</a:t>
            </a:r>
            <a:r>
              <a:rPr kumimoji="0" lang="es-CO" sz="3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334613" y="5825390"/>
            <a:ext cx="5390051"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 Verificaciones  </a:t>
            </a:r>
            <a:r>
              <a:rPr kumimoji="0" lang="es-CO" sz="34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10.998</a:t>
            </a:r>
            <a:r>
              <a:rPr kumimoji="0" lang="es-CO" sz="3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Recolección y Transporte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2.423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err="1">
                  <a:ln>
                    <a:noFill/>
                  </a:ln>
                  <a:solidFill>
                    <a:srgbClr val="4472C4">
                      <a:lumMod val="50000"/>
                    </a:srgbClr>
                  </a:solidFill>
                  <a:effectLst/>
                  <a:uLnTx/>
                  <a:uFillTx/>
                  <a:latin typeface="Calibri" panose="020F0502020204030204"/>
                  <a:ea typeface="+mn-ea"/>
                  <a:cs typeface="+mn-cs"/>
                </a:rPr>
                <a:t>Contenerización</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1</a:t>
              </a:r>
              <a:endPar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dirty="0">
                  <a:solidFill>
                    <a:srgbClr val="4472C4">
                      <a:lumMod val="50000"/>
                    </a:srgbClr>
                  </a:solidFill>
                  <a:latin typeface="Calibri" panose="020F0502020204030204"/>
                </a:rPr>
                <a:t>279</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863788"/>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Lavado  de Áreas Públicas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0</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Barrido y Limpieza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2</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	</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2.255</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Corte de Césped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1.187</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Poda de Árboles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1.050</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Mantenimiento Flota Vehicular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4</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26</a:t>
              </a:r>
              <a:r>
                <a:rPr lang="es-CO" sz="2000" b="1" dirty="0">
                  <a:solidFill>
                    <a:srgbClr val="4472C4">
                      <a:lumMod val="50000"/>
                    </a:srgbClr>
                  </a:solidFill>
                  <a:latin typeface="Calibri" panose="020F0502020204030204"/>
                </a:rPr>
                <a:t>7</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Ambiental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5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Puntos Críticos y Arrojo Clandestino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3.366</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Cestas Públicas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Times New Roman" panose="02020603050405020304" pitchFamily="18" charset="0"/>
                  <a:cs typeface="+mn-cs"/>
                </a:rPr>
                <a:t>3</a:t>
              </a:r>
              <a:r>
                <a:rPr kumimoji="0" lang="es-CO" sz="2000" b="0" i="0" u="none" strike="noStrike" kern="1200" cap="none" spc="0" normalizeH="0" baseline="30000" noProof="0" dirty="0">
                  <a:ln>
                    <a:noFill/>
                  </a:ln>
                  <a:solidFill>
                    <a:prstClr val="black"/>
                  </a:solidFill>
                  <a:effectLst/>
                  <a:uLnTx/>
                  <a:uFillTx/>
                  <a:latin typeface="Calibri" panose="020F0502020204030204"/>
                  <a:ea typeface="Times New Roman" panose="02020603050405020304" pitchFamily="18" charset="0"/>
                  <a:cs typeface="+mn-cs"/>
                </a:rPr>
                <a:t> </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128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Seguridad y Salud en el Trabajo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5</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20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a:t>
            </a:r>
          </a:p>
        </p:txBody>
      </p:sp>
      <p:pic>
        <p:nvPicPr>
          <p:cNvPr id="3" name="Imagen 2">
            <a:extLst>
              <a:ext uri="{FF2B5EF4-FFF2-40B4-BE49-F238E27FC236}">
                <a16:creationId xmlns:a16="http://schemas.microsoft.com/office/drawing/2014/main" id="{987973C0-712E-8E67-DD7B-203DF882B533}"/>
              </a:ext>
            </a:extLst>
          </p:cNvPr>
          <p:cNvPicPr>
            <a:picLocks noChangeAspect="1"/>
          </p:cNvPicPr>
          <p:nvPr/>
        </p:nvPicPr>
        <p:blipFill>
          <a:blip r:embed="rId21"/>
          <a:stretch>
            <a:fillRect/>
          </a:stretch>
        </p:blipFill>
        <p:spPr>
          <a:xfrm>
            <a:off x="6334613" y="4057720"/>
            <a:ext cx="1041471" cy="984476"/>
          </a:xfrm>
          <a:prstGeom prst="rect">
            <a:avLst/>
          </a:prstGeom>
        </p:spPr>
      </p:pic>
      <p:sp>
        <p:nvSpPr>
          <p:cNvPr id="6" name="CuadroTexto 5">
            <a:extLst>
              <a:ext uri="{FF2B5EF4-FFF2-40B4-BE49-F238E27FC236}">
                <a16:creationId xmlns:a16="http://schemas.microsoft.com/office/drawing/2014/main" id="{BBDB5312-1E05-C84A-A6D0-AB71FF4A6ADD}"/>
              </a:ext>
            </a:extLst>
          </p:cNvPr>
          <p:cNvSpPr txBox="1"/>
          <p:nvPr/>
        </p:nvSpPr>
        <p:spPr>
          <a:xfrm>
            <a:off x="7376084" y="4159584"/>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Residuos Esporádicos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18 </a:t>
            </a:r>
          </a:p>
        </p:txBody>
      </p:sp>
    </p:spTree>
    <p:extLst>
      <p:ext uri="{BB962C8B-B14F-4D97-AF65-F5344CB8AC3E}">
        <p14:creationId xmlns:p14="http://schemas.microsoft.com/office/powerpoint/2010/main" val="355315296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48995" y="-3471"/>
            <a:ext cx="9724148" cy="1200329"/>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localidad – septiembre de 2024</a:t>
            </a:r>
          </a:p>
          <a:p>
            <a:pPr lvl="1"/>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4" name="Conector recto 3">
            <a:extLst>
              <a:ext uri="{FF2B5EF4-FFF2-40B4-BE49-F238E27FC236}">
                <a16:creationId xmlns:a16="http://schemas.microsoft.com/office/drawing/2014/main" id="{805441BF-1AD5-73CF-BA75-D280F8666AFA}"/>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2" name="Gráfico 1">
            <a:extLst>
              <a:ext uri="{FF2B5EF4-FFF2-40B4-BE49-F238E27FC236}">
                <a16:creationId xmlns:a16="http://schemas.microsoft.com/office/drawing/2014/main" id="{65CF2DFD-818A-8F4B-7940-3CB8FB6D9A30}"/>
              </a:ext>
            </a:extLst>
          </p:cNvPr>
          <p:cNvGraphicFramePr>
            <a:graphicFrameLocks/>
          </p:cNvGraphicFramePr>
          <p:nvPr>
            <p:extLst>
              <p:ext uri="{D42A27DB-BD31-4B8C-83A1-F6EECF244321}">
                <p14:modId xmlns:p14="http://schemas.microsoft.com/office/powerpoint/2010/main" val="3378041631"/>
              </p:ext>
            </p:extLst>
          </p:nvPr>
        </p:nvGraphicFramePr>
        <p:xfrm>
          <a:off x="261257" y="1402237"/>
          <a:ext cx="11711886" cy="505661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ase por componente del servicio – septiembre de 2024</a:t>
            </a:r>
            <a:r>
              <a:rPr lang="es-CO" sz="1400" b="1">
                <a:latin typeface="Candara" panose="020E0502030303020204" pitchFamily="34" charset="0"/>
              </a:rPr>
              <a:t>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2" name="1 Tabla">
            <a:extLst>
              <a:ext uri="{FF2B5EF4-FFF2-40B4-BE49-F238E27FC236}">
                <a16:creationId xmlns:a16="http://schemas.microsoft.com/office/drawing/2014/main" id="{14A5FAF0-2299-7D58-BD56-7DC772AAF294}"/>
              </a:ext>
            </a:extLst>
          </p:cNvPr>
          <p:cNvGraphicFramePr>
            <a:graphicFrameLocks noGrp="1"/>
          </p:cNvGraphicFramePr>
          <p:nvPr>
            <p:extLst>
              <p:ext uri="{D42A27DB-BD31-4B8C-83A1-F6EECF244321}">
                <p14:modId xmlns:p14="http://schemas.microsoft.com/office/powerpoint/2010/main" val="651017524"/>
              </p:ext>
            </p:extLst>
          </p:nvPr>
        </p:nvGraphicFramePr>
        <p:xfrm>
          <a:off x="340613" y="1459906"/>
          <a:ext cx="11621638" cy="5026384"/>
        </p:xfrm>
        <a:graphic>
          <a:graphicData uri="http://schemas.openxmlformats.org/drawingml/2006/table">
            <a:tbl>
              <a:tblPr firstRow="1" bandRow="1">
                <a:tableStyleId>{68D230F3-CF80-4859-8CE7-A43EE81993B5}</a:tableStyleId>
              </a:tblPr>
              <a:tblGrid>
                <a:gridCol w="3298882">
                  <a:extLst>
                    <a:ext uri="{9D8B030D-6E8A-4147-A177-3AD203B41FA5}">
                      <a16:colId xmlns:a16="http://schemas.microsoft.com/office/drawing/2014/main" val="20000"/>
                    </a:ext>
                  </a:extLst>
                </a:gridCol>
                <a:gridCol w="1505781">
                  <a:extLst>
                    <a:ext uri="{9D8B030D-6E8A-4147-A177-3AD203B41FA5}">
                      <a16:colId xmlns:a16="http://schemas.microsoft.com/office/drawing/2014/main" val="20001"/>
                    </a:ext>
                  </a:extLst>
                </a:gridCol>
                <a:gridCol w="1734457">
                  <a:extLst>
                    <a:ext uri="{9D8B030D-6E8A-4147-A177-3AD203B41FA5}">
                      <a16:colId xmlns:a16="http://schemas.microsoft.com/office/drawing/2014/main" val="20002"/>
                    </a:ext>
                  </a:extLst>
                </a:gridCol>
                <a:gridCol w="1389904">
                  <a:extLst>
                    <a:ext uri="{9D8B030D-6E8A-4147-A177-3AD203B41FA5}">
                      <a16:colId xmlns:a16="http://schemas.microsoft.com/office/drawing/2014/main" val="20003"/>
                    </a:ext>
                  </a:extLst>
                </a:gridCol>
                <a:gridCol w="1257874">
                  <a:extLst>
                    <a:ext uri="{9D8B030D-6E8A-4147-A177-3AD203B41FA5}">
                      <a16:colId xmlns:a16="http://schemas.microsoft.com/office/drawing/2014/main" val="20004"/>
                    </a:ext>
                  </a:extLst>
                </a:gridCol>
                <a:gridCol w="1264214">
                  <a:extLst>
                    <a:ext uri="{9D8B030D-6E8A-4147-A177-3AD203B41FA5}">
                      <a16:colId xmlns:a16="http://schemas.microsoft.com/office/drawing/2014/main" val="20005"/>
                    </a:ext>
                  </a:extLst>
                </a:gridCol>
                <a:gridCol w="1170526">
                  <a:extLst>
                    <a:ext uri="{9D8B030D-6E8A-4147-A177-3AD203B41FA5}">
                      <a16:colId xmlns:a16="http://schemas.microsoft.com/office/drawing/2014/main" val="20006"/>
                    </a:ext>
                  </a:extLst>
                </a:gridCol>
              </a:tblGrid>
              <a:tr h="811771">
                <a:tc>
                  <a:txBody>
                    <a:bodyPr/>
                    <a:lstStyle/>
                    <a:p>
                      <a:pPr algn="ctr" rtl="0" fontAlgn="ctr"/>
                      <a:r>
                        <a:rPr lang="es-ES" sz="1100" u="none" strike="noStrike" dirty="0">
                          <a:solidFill>
                            <a:srgbClr val="002060"/>
                          </a:solidFill>
                          <a:effectLst/>
                          <a:latin typeface="+mn-lt"/>
                        </a:rPr>
                        <a:t>ACTIVIDAD</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PROMOAMBIENTAL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LIMPIEZA METROPOLITANA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CIUDAD LIMPIA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BOGOTÁ LIMPIA S.A.S</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ÁREA LIMPIA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TOTAL</a:t>
                      </a:r>
                      <a:endParaRPr lang="es-ES" sz="11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26110">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236</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262</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201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268</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196</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1.163</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57331">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43</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125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3964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2477299706"/>
                  </a:ext>
                </a:extLst>
              </a:tr>
              <a:tr h="23964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mn-lt"/>
                          <a:cs typeface="Arial" panose="020B0604020202020204" pitchFamily="34" charset="0"/>
                        </a:rPr>
                        <a:t>MANTENIMIENTO DE </a:t>
                      </a:r>
                      <a:r>
                        <a:rPr lang="es-ES" sz="1100" u="none" strike="noStrike" baseline="0" dirty="0">
                          <a:solidFill>
                            <a:srgbClr val="002060"/>
                          </a:solidFill>
                          <a:effectLst/>
                          <a:latin typeface="+mn-lt"/>
                          <a:cs typeface="Arial" panose="020B0604020202020204" pitchFamily="34" charset="0"/>
                        </a:rPr>
                        <a:t>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12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2445874834"/>
                  </a:ext>
                </a:extLst>
              </a:tr>
              <a:tr h="23964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PODA DE ÁRBOLES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CO"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3806803689"/>
                  </a:ext>
                </a:extLst>
              </a:tr>
              <a:tr h="27497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2911114083"/>
                  </a:ext>
                </a:extLst>
              </a:tr>
              <a:tr h="26722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r>
                        <a:rPr lang="es-ES" sz="1100" b="0" u="none" strike="noStrike" dirty="0">
                          <a:solidFill>
                            <a:srgbClr val="002060"/>
                          </a:solidFill>
                          <a:effectLst/>
                          <a:latin typeface="+mn-lt"/>
                          <a:cs typeface="Arial" panose="020B0604020202020204" pitchFamily="34" charset="0"/>
                        </a:rPr>
                        <a:t>28</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1" u="none" strike="noStrike" dirty="0">
                          <a:solidFill>
                            <a:srgbClr val="002060"/>
                          </a:solidFill>
                          <a:effectLst/>
                          <a:latin typeface="+mn-lt"/>
                          <a:cs typeface="Arial" panose="020B0604020202020204" pitchFamily="34" charset="0"/>
                        </a:rPr>
                        <a:t>50</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4519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268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95</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122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658</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4519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2175452422"/>
                  </a:ext>
                </a:extLst>
              </a:tr>
              <a:tr h="24519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PUNTOS CRÍTICOS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27</a:t>
                      </a:r>
                    </a:p>
                  </a:txBody>
                  <a:tcPr marL="0" marR="0" marT="0" marB="0" anchor="ctr"/>
                </a:tc>
                <a:extLst>
                  <a:ext uri="{0D108BD9-81ED-4DB2-BD59-A6C34878D82A}">
                    <a16:rowId xmlns:a16="http://schemas.microsoft.com/office/drawing/2014/main" val="323915662"/>
                  </a:ext>
                </a:extLst>
              </a:tr>
              <a:tr h="245215">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8</a:t>
                      </a:r>
                    </a:p>
                  </a:txBody>
                  <a:tcPr marL="0" marR="0" marT="0" marB="0" anchor="ctr"/>
                </a:tc>
                <a:extLst>
                  <a:ext uri="{0D108BD9-81ED-4DB2-BD59-A6C34878D82A}">
                    <a16:rowId xmlns:a16="http://schemas.microsoft.com/office/drawing/2014/main" val="10009"/>
                  </a:ext>
                </a:extLst>
              </a:tr>
              <a:tr h="261155">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9</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44</a:t>
                      </a:r>
                    </a:p>
                  </a:txBody>
                  <a:tcPr marL="0" marR="0" marT="0" marB="0" anchor="ctr"/>
                </a:tc>
                <a:extLst>
                  <a:ext uri="{0D108BD9-81ED-4DB2-BD59-A6C34878D82A}">
                    <a16:rowId xmlns:a16="http://schemas.microsoft.com/office/drawing/2014/main" val="219236170"/>
                  </a:ext>
                </a:extLst>
              </a:tr>
              <a:tr h="29017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21</a:t>
                      </a:r>
                    </a:p>
                  </a:txBody>
                  <a:tcPr marL="0" marR="0" marT="0" marB="0" anchor="ctr"/>
                </a:tc>
                <a:extLst>
                  <a:ext uri="{0D108BD9-81ED-4DB2-BD59-A6C34878D82A}">
                    <a16:rowId xmlns:a16="http://schemas.microsoft.com/office/drawing/2014/main" val="876894161"/>
                  </a:ext>
                </a:extLst>
              </a:tr>
              <a:tr h="32236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191</a:t>
                      </a:r>
                    </a:p>
                  </a:txBody>
                  <a:tcPr marL="0" marR="0" marT="0" marB="0" anchor="ctr"/>
                </a:tc>
                <a:extLst>
                  <a:ext uri="{0D108BD9-81ED-4DB2-BD59-A6C34878D82A}">
                    <a16:rowId xmlns:a16="http://schemas.microsoft.com/office/drawing/2014/main" val="1082644928"/>
                  </a:ext>
                </a:extLst>
              </a:tr>
              <a:tr h="24006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865138859"/>
                  </a:ext>
                </a:extLst>
              </a:tr>
              <a:tr h="362567">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488</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623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363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462</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397</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2.333</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INDICADORES DE COBERTURA</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octubre de 2024</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683239811"/>
              </p:ext>
            </p:extLst>
          </p:nvPr>
        </p:nvGraphicFramePr>
        <p:xfrm>
          <a:off x="406400" y="1364348"/>
          <a:ext cx="11408229" cy="5257221"/>
        </p:xfrm>
        <a:graphic>
          <a:graphicData uri="http://schemas.openxmlformats.org/drawingml/2006/table">
            <a:tbl>
              <a:tblPr firstRow="1" bandRow="1">
                <a:tableStyleId>{68D230F3-CF80-4859-8CE7-A43EE81993B5}</a:tableStyleId>
              </a:tblPr>
              <a:tblGrid>
                <a:gridCol w="3238305">
                  <a:extLst>
                    <a:ext uri="{9D8B030D-6E8A-4147-A177-3AD203B41FA5}">
                      <a16:colId xmlns:a16="http://schemas.microsoft.com/office/drawing/2014/main" val="20000"/>
                    </a:ext>
                  </a:extLst>
                </a:gridCol>
                <a:gridCol w="1478131">
                  <a:extLst>
                    <a:ext uri="{9D8B030D-6E8A-4147-A177-3AD203B41FA5}">
                      <a16:colId xmlns:a16="http://schemas.microsoft.com/office/drawing/2014/main" val="20001"/>
                    </a:ext>
                  </a:extLst>
                </a:gridCol>
                <a:gridCol w="1702606">
                  <a:extLst>
                    <a:ext uri="{9D8B030D-6E8A-4147-A177-3AD203B41FA5}">
                      <a16:colId xmlns:a16="http://schemas.microsoft.com/office/drawing/2014/main" val="20002"/>
                    </a:ext>
                  </a:extLst>
                </a:gridCol>
                <a:gridCol w="1364380">
                  <a:extLst>
                    <a:ext uri="{9D8B030D-6E8A-4147-A177-3AD203B41FA5}">
                      <a16:colId xmlns:a16="http://schemas.microsoft.com/office/drawing/2014/main" val="20003"/>
                    </a:ext>
                  </a:extLst>
                </a:gridCol>
                <a:gridCol w="1234775">
                  <a:extLst>
                    <a:ext uri="{9D8B030D-6E8A-4147-A177-3AD203B41FA5}">
                      <a16:colId xmlns:a16="http://schemas.microsoft.com/office/drawing/2014/main" val="20004"/>
                    </a:ext>
                  </a:extLst>
                </a:gridCol>
                <a:gridCol w="1240999">
                  <a:extLst>
                    <a:ext uri="{9D8B030D-6E8A-4147-A177-3AD203B41FA5}">
                      <a16:colId xmlns:a16="http://schemas.microsoft.com/office/drawing/2014/main" val="20005"/>
                    </a:ext>
                  </a:extLst>
                </a:gridCol>
                <a:gridCol w="1149033">
                  <a:extLst>
                    <a:ext uri="{9D8B030D-6E8A-4147-A177-3AD203B41FA5}">
                      <a16:colId xmlns:a16="http://schemas.microsoft.com/office/drawing/2014/main" val="20006"/>
                    </a:ext>
                  </a:extLst>
                </a:gridCol>
              </a:tblGrid>
              <a:tr h="830453">
                <a:tc>
                  <a:txBody>
                    <a:bodyPr/>
                    <a:lstStyle/>
                    <a:p>
                      <a:pPr algn="ctr" rtl="0" fontAlgn="ctr"/>
                      <a:r>
                        <a:rPr lang="es-ES" sz="1200" u="none" strike="noStrike" dirty="0">
                          <a:solidFill>
                            <a:srgbClr val="002060"/>
                          </a:solidFill>
                          <a:effectLst/>
                          <a:latin typeface="+mn-lt"/>
                        </a:rPr>
                        <a:t>ACTIVIDAD</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PROMOAMBIENTAL S.A.S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LIMPIEZA METROPOLITANA S.A.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CIUDAD LIMPIA S.A.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BOGOTÁ LIMPIA S.A.S</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ÁREA LIMPIA S.A.S.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TOTAL</a:t>
                      </a:r>
                      <a:endParaRPr lang="es-ES" sz="12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31314">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236</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262</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201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268</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196</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1.163</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63253">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43</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125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4516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2477299706"/>
                  </a:ext>
                </a:extLst>
              </a:tr>
              <a:tr h="24516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mn-lt"/>
                          <a:cs typeface="Arial" panose="020B0604020202020204" pitchFamily="34" charset="0"/>
                        </a:rPr>
                        <a:t>MANTENIMIENTO DE </a:t>
                      </a:r>
                      <a:r>
                        <a:rPr lang="es-ES" sz="1100" u="none" strike="noStrike" baseline="0" dirty="0">
                          <a:solidFill>
                            <a:srgbClr val="002060"/>
                          </a:solidFill>
                          <a:effectLst/>
                          <a:latin typeface="+mn-lt"/>
                          <a:cs typeface="Arial" panose="020B0604020202020204" pitchFamily="34" charset="0"/>
                        </a:rPr>
                        <a:t>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12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2445874834"/>
                  </a:ext>
                </a:extLst>
              </a:tr>
              <a:tr h="24516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PODA DE ÁRBOLES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CO"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3806803689"/>
                  </a:ext>
                </a:extLst>
              </a:tr>
              <a:tr h="28130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2911114083"/>
                  </a:ext>
                </a:extLst>
              </a:tr>
              <a:tr h="27337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r>
                        <a:rPr lang="es-ES" sz="1100" b="0" u="none" strike="noStrike" dirty="0">
                          <a:solidFill>
                            <a:srgbClr val="002060"/>
                          </a:solidFill>
                          <a:effectLst/>
                          <a:latin typeface="+mn-lt"/>
                          <a:cs typeface="Arial" panose="020B0604020202020204" pitchFamily="34" charset="0"/>
                        </a:rPr>
                        <a:t>28</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1" u="none" strike="noStrike" dirty="0">
                          <a:solidFill>
                            <a:srgbClr val="002060"/>
                          </a:solidFill>
                          <a:effectLst/>
                          <a:latin typeface="+mn-lt"/>
                          <a:cs typeface="Arial" panose="020B0604020202020204" pitchFamily="34" charset="0"/>
                        </a:rPr>
                        <a:t>50</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5083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268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95</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122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658</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5083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2175452422"/>
                  </a:ext>
                </a:extLst>
              </a:tr>
              <a:tr h="25083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PUNTOS CRÍTICOS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27</a:t>
                      </a:r>
                    </a:p>
                  </a:txBody>
                  <a:tcPr marL="0" marR="0" marT="0" marB="0" anchor="ctr"/>
                </a:tc>
                <a:extLst>
                  <a:ext uri="{0D108BD9-81ED-4DB2-BD59-A6C34878D82A}">
                    <a16:rowId xmlns:a16="http://schemas.microsoft.com/office/drawing/2014/main" val="323915662"/>
                  </a:ext>
                </a:extLst>
              </a:tr>
              <a:tr h="25085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8</a:t>
                      </a:r>
                    </a:p>
                  </a:txBody>
                  <a:tcPr marL="0" marR="0" marT="0" marB="0" anchor="ctr"/>
                </a:tc>
                <a:extLst>
                  <a:ext uri="{0D108BD9-81ED-4DB2-BD59-A6C34878D82A}">
                    <a16:rowId xmlns:a16="http://schemas.microsoft.com/office/drawing/2014/main" val="10009"/>
                  </a:ext>
                </a:extLst>
              </a:tr>
              <a:tr h="26716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9</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44</a:t>
                      </a:r>
                    </a:p>
                  </a:txBody>
                  <a:tcPr marL="0" marR="0" marT="0" marB="0" anchor="ctr"/>
                </a:tc>
                <a:extLst>
                  <a:ext uri="{0D108BD9-81ED-4DB2-BD59-A6C34878D82A}">
                    <a16:rowId xmlns:a16="http://schemas.microsoft.com/office/drawing/2014/main" val="219236170"/>
                  </a:ext>
                </a:extLst>
              </a:tr>
              <a:tr h="29684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21</a:t>
                      </a:r>
                    </a:p>
                  </a:txBody>
                  <a:tcPr marL="0" marR="0" marT="0" marB="0" anchor="ctr"/>
                </a:tc>
                <a:extLst>
                  <a:ext uri="{0D108BD9-81ED-4DB2-BD59-A6C34878D82A}">
                    <a16:rowId xmlns:a16="http://schemas.microsoft.com/office/drawing/2014/main" val="876894161"/>
                  </a:ext>
                </a:extLst>
              </a:tr>
              <a:tr h="28093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191</a:t>
                      </a:r>
                    </a:p>
                  </a:txBody>
                  <a:tcPr marL="0" marR="0" marT="0" marB="0" anchor="ctr"/>
                </a:tc>
                <a:extLst>
                  <a:ext uri="{0D108BD9-81ED-4DB2-BD59-A6C34878D82A}">
                    <a16:rowId xmlns:a16="http://schemas.microsoft.com/office/drawing/2014/main" val="1082644928"/>
                  </a:ext>
                </a:extLst>
              </a:tr>
              <a:tr h="24559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865138859"/>
                  </a:ext>
                </a:extLst>
              </a:tr>
              <a:tr h="370911">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488</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623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363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462</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397</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2.333</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33703619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octubre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1075138039"/>
              </p:ext>
            </p:extLst>
          </p:nvPr>
        </p:nvGraphicFramePr>
        <p:xfrm>
          <a:off x="464457" y="1349830"/>
          <a:ext cx="11248572" cy="5071554"/>
        </p:xfrm>
        <a:graphic>
          <a:graphicData uri="http://schemas.openxmlformats.org/drawingml/2006/table">
            <a:tbl>
              <a:tblPr firstRow="1" bandRow="1">
                <a:tableStyleId>{68D230F3-CF80-4859-8CE7-A43EE81993B5}</a:tableStyleId>
              </a:tblPr>
              <a:tblGrid>
                <a:gridCol w="1950960">
                  <a:extLst>
                    <a:ext uri="{9D8B030D-6E8A-4147-A177-3AD203B41FA5}">
                      <a16:colId xmlns:a16="http://schemas.microsoft.com/office/drawing/2014/main" val="20000"/>
                    </a:ext>
                  </a:extLst>
                </a:gridCol>
                <a:gridCol w="2728967">
                  <a:extLst>
                    <a:ext uri="{9D8B030D-6E8A-4147-A177-3AD203B41FA5}">
                      <a16:colId xmlns:a16="http://schemas.microsoft.com/office/drawing/2014/main" val="20001"/>
                    </a:ext>
                  </a:extLst>
                </a:gridCol>
                <a:gridCol w="974631">
                  <a:extLst>
                    <a:ext uri="{9D8B030D-6E8A-4147-A177-3AD203B41FA5}">
                      <a16:colId xmlns:a16="http://schemas.microsoft.com/office/drawing/2014/main" val="20002"/>
                    </a:ext>
                  </a:extLst>
                </a:gridCol>
                <a:gridCol w="1393325">
                  <a:extLst>
                    <a:ext uri="{9D8B030D-6E8A-4147-A177-3AD203B41FA5}">
                      <a16:colId xmlns:a16="http://schemas.microsoft.com/office/drawing/2014/main" val="20003"/>
                    </a:ext>
                  </a:extLst>
                </a:gridCol>
                <a:gridCol w="1031657">
                  <a:extLst>
                    <a:ext uri="{9D8B030D-6E8A-4147-A177-3AD203B41FA5}">
                      <a16:colId xmlns:a16="http://schemas.microsoft.com/office/drawing/2014/main" val="20004"/>
                    </a:ext>
                  </a:extLst>
                </a:gridCol>
                <a:gridCol w="1375544">
                  <a:extLst>
                    <a:ext uri="{9D8B030D-6E8A-4147-A177-3AD203B41FA5}">
                      <a16:colId xmlns:a16="http://schemas.microsoft.com/office/drawing/2014/main" val="20005"/>
                    </a:ext>
                  </a:extLst>
                </a:gridCol>
                <a:gridCol w="1793488">
                  <a:extLst>
                    <a:ext uri="{9D8B030D-6E8A-4147-A177-3AD203B41FA5}">
                      <a16:colId xmlns:a16="http://schemas.microsoft.com/office/drawing/2014/main" val="20006"/>
                    </a:ext>
                  </a:extLst>
                </a:gridCol>
              </a:tblGrid>
              <a:tr h="398719">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ACTIVIDAD</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COMPONENTE</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FORMATO</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52294">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1.452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549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50,6%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52294">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52294">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52294">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52294">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00086">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52294">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981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453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42,1%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52294">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11291">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04192">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2.364</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250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23,2%</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52294">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52294">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2418">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85799">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459</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123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35,3%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61933">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04192">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3.326</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656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60,9%</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232589">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RESIDUOS ESPORÁDICOS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RESIDUOS ESPORÁDICOS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18</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150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1,4%0%</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52294">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2.333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627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58,2%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52294">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10.933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869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80,1%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31 de octubre de 2024</a:t>
            </a:r>
            <a:endParaRPr lang="es-CO" sz="900" dirty="0">
              <a:solidFill>
                <a:schemeClr val="accent1">
                  <a:lumMod val="50000"/>
                </a:schemeClr>
              </a:solidFill>
              <a:highlight>
                <a:srgbClr val="FFFFFF"/>
              </a:highlight>
            </a:endParaRPr>
          </a:p>
        </p:txBody>
      </p:sp>
      <p:graphicFrame>
        <p:nvGraphicFramePr>
          <p:cNvPr id="2"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2704753029"/>
              </p:ext>
            </p:extLst>
          </p:nvPr>
        </p:nvGraphicFramePr>
        <p:xfrm>
          <a:off x="1600727" y="1252366"/>
          <a:ext cx="9316305" cy="292531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8B65B220-E4E4-0604-CF93-DDB32DBF4469}"/>
              </a:ext>
            </a:extLst>
          </p:cNvPr>
          <p:cNvGraphicFramePr>
            <a:graphicFrameLocks noGrp="1"/>
          </p:cNvGraphicFramePr>
          <p:nvPr>
            <p:extLst>
              <p:ext uri="{D42A27DB-BD31-4B8C-83A1-F6EECF244321}">
                <p14:modId xmlns:p14="http://schemas.microsoft.com/office/powerpoint/2010/main" val="1051928884"/>
              </p:ext>
            </p:extLst>
          </p:nvPr>
        </p:nvGraphicFramePr>
        <p:xfrm>
          <a:off x="1600726" y="4252842"/>
          <a:ext cx="9589784" cy="2000250"/>
        </p:xfrm>
        <a:graphic>
          <a:graphicData uri="http://schemas.openxmlformats.org/drawingml/2006/table">
            <a:tbl>
              <a:tblPr/>
              <a:tblGrid>
                <a:gridCol w="934938">
                  <a:extLst>
                    <a:ext uri="{9D8B030D-6E8A-4147-A177-3AD203B41FA5}">
                      <a16:colId xmlns:a16="http://schemas.microsoft.com/office/drawing/2014/main" val="176422729"/>
                    </a:ext>
                  </a:extLst>
                </a:gridCol>
                <a:gridCol w="841443">
                  <a:extLst>
                    <a:ext uri="{9D8B030D-6E8A-4147-A177-3AD203B41FA5}">
                      <a16:colId xmlns:a16="http://schemas.microsoft.com/office/drawing/2014/main" val="3180859632"/>
                    </a:ext>
                  </a:extLst>
                </a:gridCol>
                <a:gridCol w="871495">
                  <a:extLst>
                    <a:ext uri="{9D8B030D-6E8A-4147-A177-3AD203B41FA5}">
                      <a16:colId xmlns:a16="http://schemas.microsoft.com/office/drawing/2014/main" val="4171355295"/>
                    </a:ext>
                  </a:extLst>
                </a:gridCol>
                <a:gridCol w="871495">
                  <a:extLst>
                    <a:ext uri="{9D8B030D-6E8A-4147-A177-3AD203B41FA5}">
                      <a16:colId xmlns:a16="http://schemas.microsoft.com/office/drawing/2014/main" val="721990898"/>
                    </a:ext>
                  </a:extLst>
                </a:gridCol>
                <a:gridCol w="871495">
                  <a:extLst>
                    <a:ext uri="{9D8B030D-6E8A-4147-A177-3AD203B41FA5}">
                      <a16:colId xmlns:a16="http://schemas.microsoft.com/office/drawing/2014/main" val="2583011968"/>
                    </a:ext>
                  </a:extLst>
                </a:gridCol>
                <a:gridCol w="871495">
                  <a:extLst>
                    <a:ext uri="{9D8B030D-6E8A-4147-A177-3AD203B41FA5}">
                      <a16:colId xmlns:a16="http://schemas.microsoft.com/office/drawing/2014/main" val="1086888148"/>
                    </a:ext>
                  </a:extLst>
                </a:gridCol>
                <a:gridCol w="871495">
                  <a:extLst>
                    <a:ext uri="{9D8B030D-6E8A-4147-A177-3AD203B41FA5}">
                      <a16:colId xmlns:a16="http://schemas.microsoft.com/office/drawing/2014/main" val="1289068720"/>
                    </a:ext>
                  </a:extLst>
                </a:gridCol>
                <a:gridCol w="871495">
                  <a:extLst>
                    <a:ext uri="{9D8B030D-6E8A-4147-A177-3AD203B41FA5}">
                      <a16:colId xmlns:a16="http://schemas.microsoft.com/office/drawing/2014/main" val="665547657"/>
                    </a:ext>
                  </a:extLst>
                </a:gridCol>
                <a:gridCol w="841443">
                  <a:extLst>
                    <a:ext uri="{9D8B030D-6E8A-4147-A177-3AD203B41FA5}">
                      <a16:colId xmlns:a16="http://schemas.microsoft.com/office/drawing/2014/main" val="3599587108"/>
                    </a:ext>
                  </a:extLst>
                </a:gridCol>
                <a:gridCol w="871495">
                  <a:extLst>
                    <a:ext uri="{9D8B030D-6E8A-4147-A177-3AD203B41FA5}">
                      <a16:colId xmlns:a16="http://schemas.microsoft.com/office/drawing/2014/main" val="1741016785"/>
                    </a:ext>
                  </a:extLst>
                </a:gridCol>
                <a:gridCol w="871495">
                  <a:extLst>
                    <a:ext uri="{9D8B030D-6E8A-4147-A177-3AD203B41FA5}">
                      <a16:colId xmlns:a16="http://schemas.microsoft.com/office/drawing/2014/main" val="715353460"/>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may-24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ago-24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sep-24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214995261"/>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153.534,55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160.235,48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150.217,84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159.394,91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154.277,66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144.109,59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159.373,62</a:t>
                      </a:r>
                    </a:p>
                  </a:txBody>
                  <a:tcPr marL="0" marR="0" marT="0" marB="0" anchor="ctr">
                    <a:lnL>
                      <a:noFill/>
                    </a:lnL>
                    <a:lnR>
                      <a:noFill/>
                    </a:lnR>
                    <a:lnT>
                      <a:noFill/>
                    </a:lnT>
                    <a:lnB>
                      <a:noFill/>
                    </a:lnB>
                    <a:noFill/>
                  </a:tcPr>
                </a:tc>
                <a:extLst>
                  <a:ext uri="{0D108BD9-81ED-4DB2-BD59-A6C34878D82A}">
                    <a16:rowId xmlns:a16="http://schemas.microsoft.com/office/drawing/2014/main" val="617247299"/>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7.883,53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8.706,21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8.186,86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8.737,22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7.955,99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7.203,48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8.797,15</a:t>
                      </a:r>
                    </a:p>
                  </a:txBody>
                  <a:tcPr marL="0" marR="0" marT="0" marB="0" anchor="ctr">
                    <a:lnL>
                      <a:noFill/>
                    </a:lnL>
                    <a:lnR>
                      <a:noFill/>
                    </a:lnR>
                    <a:lnT>
                      <a:noFill/>
                    </a:lnT>
                    <a:lnB>
                      <a:noFill/>
                    </a:lnB>
                    <a:noFill/>
                  </a:tcPr>
                </a:tc>
                <a:extLst>
                  <a:ext uri="{0D108BD9-81ED-4DB2-BD59-A6C34878D82A}">
                    <a16:rowId xmlns:a16="http://schemas.microsoft.com/office/drawing/2014/main" val="4172583625"/>
                  </a:ext>
                </a:extLst>
              </a:tr>
              <a:tr h="400050">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1.442,38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3.971,17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4.632,48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4.088,20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1.630,64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854,51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1.662,46</a:t>
                      </a:r>
                    </a:p>
                  </a:txBody>
                  <a:tcPr marL="0" marR="0" marT="0" marB="0" anchor="ctr">
                    <a:lnL>
                      <a:noFill/>
                    </a:lnL>
                    <a:lnR>
                      <a:noFill/>
                    </a:lnR>
                    <a:lnT>
                      <a:noFill/>
                    </a:lnT>
                    <a:lnB>
                      <a:noFill/>
                    </a:lnB>
                    <a:noFill/>
                  </a:tcPr>
                </a:tc>
                <a:extLst>
                  <a:ext uri="{0D108BD9-81ED-4DB2-BD59-A6C34878D82A}">
                    <a16:rowId xmlns:a16="http://schemas.microsoft.com/office/drawing/2014/main" val="3591468150"/>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633,17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814,48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882,36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824,72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557,99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427,93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598,02</a:t>
                      </a:r>
                    </a:p>
                  </a:txBody>
                  <a:tcPr marL="0" marR="0" marT="0" marB="0" anchor="ctr">
                    <a:lnL>
                      <a:noFill/>
                    </a:lnL>
                    <a:lnR>
                      <a:noFill/>
                    </a:lnR>
                    <a:lnT>
                      <a:noFill/>
                    </a:lnT>
                    <a:lnB>
                      <a:noFill/>
                    </a:lnB>
                    <a:noFill/>
                  </a:tcPr>
                </a:tc>
                <a:extLst>
                  <a:ext uri="{0D108BD9-81ED-4DB2-BD59-A6C34878D82A}">
                    <a16:rowId xmlns:a16="http://schemas.microsoft.com/office/drawing/2014/main" val="3283034552"/>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163.493,63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173.727,34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163.919,54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173.045,05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164.422,28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152.595,51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170.431,25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4952651"/>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5.207,77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5.483,79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5.138,77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5.449,79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5.604,11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5.463,98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5.582,10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5.303,94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5.086,52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5.497,78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47383766"/>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octubre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Descripción generada automáticamente">
            <a:extLst>
              <a:ext uri="{FF2B5EF4-FFF2-40B4-BE49-F238E27FC236}">
                <a16:creationId xmlns:a16="http://schemas.microsoft.com/office/drawing/2014/main" id="{4F5B4EB5-5644-3668-8111-C9663910850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6889" y="1110243"/>
            <a:ext cx="11898222" cy="5747756"/>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412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100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274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444 Actividades                         713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385  Actividades                 428 Actividades                   18  Actividad                   544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496 Actividades                    470  Actividades                  526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176  Actividades                479 Actividades                    250  Actividades                 238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442 Actividades                 212  Actividades                   299 </a:t>
            </a:r>
            <a:r>
              <a:rPr lang="es-MX" sz="1200" cap="small">
                <a:solidFill>
                  <a:schemeClr val="accent1">
                    <a:lumMod val="50000"/>
                  </a:schemeClr>
                </a:solidFill>
                <a:latin typeface="+mn-lt"/>
                <a:ea typeface="+mn-ea"/>
                <a:cs typeface="+mn-cs"/>
              </a:rPr>
              <a:t>Actividades                 229 </a:t>
            </a:r>
            <a:r>
              <a:rPr lang="es-MX" sz="1200" cap="small" dirty="0">
                <a:solidFill>
                  <a:schemeClr val="accent1">
                    <a:lumMod val="50000"/>
                  </a:schemeClr>
                </a:solidFill>
                <a:latin typeface="+mn-lt"/>
                <a:ea typeface="+mn-ea"/>
                <a:cs typeface="+mn-cs"/>
              </a:rPr>
              <a:t>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30 de septiembre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7" y="1459012"/>
          <a:ext cx="6931024"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A SEPT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1.349</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1.438</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3.370</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2.684</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3.569</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475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3.355</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2.577</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3.071</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4.767</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1.670</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2.149</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2.481</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3.377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3.122</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3.767</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268</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1.861</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2.064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3.807</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3.649</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6.256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54.395</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84118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2056381" y="1414115"/>
          <a:ext cx="8021996" cy="5303122"/>
        </p:xfrm>
        <a:graphic>
          <a:graphicData uri="http://schemas.openxmlformats.org/drawingml/2006/table">
            <a:tbl>
              <a:tblPr firstRow="1" firstCol="1" bandRow="1">
                <a:tableStyleId>{68D230F3-CF80-4859-8CE7-A43EE81993B5}</a:tableStyleId>
              </a:tblPr>
              <a:tblGrid>
                <a:gridCol w="1018207">
                  <a:extLst>
                    <a:ext uri="{9D8B030D-6E8A-4147-A177-3AD203B41FA5}">
                      <a16:colId xmlns:a16="http://schemas.microsoft.com/office/drawing/2014/main" val="20000"/>
                    </a:ext>
                  </a:extLst>
                </a:gridCol>
                <a:gridCol w="596791">
                  <a:extLst>
                    <a:ext uri="{9D8B030D-6E8A-4147-A177-3AD203B41FA5}">
                      <a16:colId xmlns:a16="http://schemas.microsoft.com/office/drawing/2014/main" val="20002"/>
                    </a:ext>
                  </a:extLst>
                </a:gridCol>
                <a:gridCol w="698000">
                  <a:extLst>
                    <a:ext uri="{9D8B030D-6E8A-4147-A177-3AD203B41FA5}">
                      <a16:colId xmlns:a16="http://schemas.microsoft.com/office/drawing/2014/main" val="2888747854"/>
                    </a:ext>
                  </a:extLst>
                </a:gridCol>
                <a:gridCol w="718784">
                  <a:extLst>
                    <a:ext uri="{9D8B030D-6E8A-4147-A177-3AD203B41FA5}">
                      <a16:colId xmlns:a16="http://schemas.microsoft.com/office/drawing/2014/main" val="2748814764"/>
                    </a:ext>
                  </a:extLst>
                </a:gridCol>
                <a:gridCol w="495712">
                  <a:extLst>
                    <a:ext uri="{9D8B030D-6E8A-4147-A177-3AD203B41FA5}">
                      <a16:colId xmlns:a16="http://schemas.microsoft.com/office/drawing/2014/main" val="3707920918"/>
                    </a:ext>
                  </a:extLst>
                </a:gridCol>
                <a:gridCol w="669211">
                  <a:extLst>
                    <a:ext uri="{9D8B030D-6E8A-4147-A177-3AD203B41FA5}">
                      <a16:colId xmlns:a16="http://schemas.microsoft.com/office/drawing/2014/main" val="2287080822"/>
                    </a:ext>
                  </a:extLst>
                </a:gridCol>
                <a:gridCol w="450228">
                  <a:extLst>
                    <a:ext uri="{9D8B030D-6E8A-4147-A177-3AD203B41FA5}">
                      <a16:colId xmlns:a16="http://schemas.microsoft.com/office/drawing/2014/main" val="735773324"/>
                    </a:ext>
                  </a:extLst>
                </a:gridCol>
                <a:gridCol w="619333">
                  <a:extLst>
                    <a:ext uri="{9D8B030D-6E8A-4147-A177-3AD203B41FA5}">
                      <a16:colId xmlns:a16="http://schemas.microsoft.com/office/drawing/2014/main" val="213667809"/>
                    </a:ext>
                  </a:extLst>
                </a:gridCol>
                <a:gridCol w="550517">
                  <a:extLst>
                    <a:ext uri="{9D8B030D-6E8A-4147-A177-3AD203B41FA5}">
                      <a16:colId xmlns:a16="http://schemas.microsoft.com/office/drawing/2014/main" val="3210574466"/>
                    </a:ext>
                  </a:extLst>
                </a:gridCol>
                <a:gridCol w="963267">
                  <a:extLst>
                    <a:ext uri="{9D8B030D-6E8A-4147-A177-3AD203B41FA5}">
                      <a16:colId xmlns:a16="http://schemas.microsoft.com/office/drawing/2014/main" val="640199408"/>
                    </a:ext>
                  </a:extLst>
                </a:gridCol>
                <a:gridCol w="1241946">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0">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SEPTIEMBRE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SEPTIEMBRE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171</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96</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55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314</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417</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475</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228</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387</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72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615</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208</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246</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295</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339</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345</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46</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354</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32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45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410</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445</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646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756</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695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693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6.256</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0141" y="1477634"/>
          <a:ext cx="8075134" cy="5161739"/>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426603">
                  <a:extLst>
                    <a:ext uri="{9D8B030D-6E8A-4147-A177-3AD203B41FA5}">
                      <a16:colId xmlns:a16="http://schemas.microsoft.com/office/drawing/2014/main" val="368655991"/>
                    </a:ext>
                  </a:extLst>
                </a:gridCol>
                <a:gridCol w="1605602">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SEPT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49.027</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3.223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54.522</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15.370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118.352</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4.386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34.300</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4.283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62.393</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14.916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104.817</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8.615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98.471</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16.063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135.951</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28.713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293.289</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5.078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44.428</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6.232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70.120</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10.349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98.849</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7.642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152.672</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3.981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53.735</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14.151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121.420</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3.038</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50.364</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63.071</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151.212</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10.936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160.006</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177.300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1.920.037</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86362" y="2950027"/>
            <a:ext cx="2523360" cy="1766352"/>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33919"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3424989" y="1477634"/>
          <a:ext cx="8620122" cy="5117370"/>
        </p:xfrm>
        <a:graphic>
          <a:graphicData uri="http://schemas.openxmlformats.org/drawingml/2006/table">
            <a:tbl>
              <a:tblPr firstRow="1" firstCol="1" bandRow="1">
                <a:tableStyleId>{68D230F3-CF80-4859-8CE7-A43EE81993B5}</a:tableStyleId>
              </a:tblPr>
              <a:tblGrid>
                <a:gridCol w="1067804">
                  <a:extLst>
                    <a:ext uri="{9D8B030D-6E8A-4147-A177-3AD203B41FA5}">
                      <a16:colId xmlns:a16="http://schemas.microsoft.com/office/drawing/2014/main" val="20000"/>
                    </a:ext>
                  </a:extLst>
                </a:gridCol>
                <a:gridCol w="689217">
                  <a:extLst>
                    <a:ext uri="{9D8B030D-6E8A-4147-A177-3AD203B41FA5}">
                      <a16:colId xmlns:a16="http://schemas.microsoft.com/office/drawing/2014/main" val="20002"/>
                    </a:ext>
                  </a:extLst>
                </a:gridCol>
                <a:gridCol w="689217">
                  <a:extLst>
                    <a:ext uri="{9D8B030D-6E8A-4147-A177-3AD203B41FA5}">
                      <a16:colId xmlns:a16="http://schemas.microsoft.com/office/drawing/2014/main" val="2503963018"/>
                    </a:ext>
                  </a:extLst>
                </a:gridCol>
                <a:gridCol w="669805">
                  <a:extLst>
                    <a:ext uri="{9D8B030D-6E8A-4147-A177-3AD203B41FA5}">
                      <a16:colId xmlns:a16="http://schemas.microsoft.com/office/drawing/2014/main" val="561345334"/>
                    </a:ext>
                  </a:extLst>
                </a:gridCol>
                <a:gridCol w="615327">
                  <a:extLst>
                    <a:ext uri="{9D8B030D-6E8A-4147-A177-3AD203B41FA5}">
                      <a16:colId xmlns:a16="http://schemas.microsoft.com/office/drawing/2014/main" val="2667194400"/>
                    </a:ext>
                  </a:extLst>
                </a:gridCol>
                <a:gridCol w="729738">
                  <a:extLst>
                    <a:ext uri="{9D8B030D-6E8A-4147-A177-3AD203B41FA5}">
                      <a16:colId xmlns:a16="http://schemas.microsoft.com/office/drawing/2014/main" val="916079464"/>
                    </a:ext>
                  </a:extLst>
                </a:gridCol>
                <a:gridCol w="597528">
                  <a:extLst>
                    <a:ext uri="{9D8B030D-6E8A-4147-A177-3AD203B41FA5}">
                      <a16:colId xmlns:a16="http://schemas.microsoft.com/office/drawing/2014/main" val="3487433489"/>
                    </a:ext>
                  </a:extLst>
                </a:gridCol>
                <a:gridCol w="701225">
                  <a:extLst>
                    <a:ext uri="{9D8B030D-6E8A-4147-A177-3AD203B41FA5}">
                      <a16:colId xmlns:a16="http://schemas.microsoft.com/office/drawing/2014/main" val="1477968562"/>
                    </a:ext>
                  </a:extLst>
                </a:gridCol>
                <a:gridCol w="701225">
                  <a:extLst>
                    <a:ext uri="{9D8B030D-6E8A-4147-A177-3AD203B41FA5}">
                      <a16:colId xmlns:a16="http://schemas.microsoft.com/office/drawing/2014/main" val="22820744"/>
                    </a:ext>
                  </a:extLst>
                </a:gridCol>
                <a:gridCol w="954378">
                  <a:extLst>
                    <a:ext uri="{9D8B030D-6E8A-4147-A177-3AD203B41FA5}">
                      <a16:colId xmlns:a16="http://schemas.microsoft.com/office/drawing/2014/main" val="847637330"/>
                    </a:ext>
                  </a:extLst>
                </a:gridCol>
                <a:gridCol w="1204658">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0">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SEPTIEMBRE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SEPTIEMBRE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5.546</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3.223</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1.472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1.667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1.565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15.370</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4.386</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4.283</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1.562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14.916</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808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1761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8.615</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3.203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2.223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16.063</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2.992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3.631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28.713</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642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520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5.078</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722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6.232</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1.139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908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1285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10.349</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619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7.642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3.981</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1.491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14.151</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194</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780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462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369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4.860</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5.024</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1965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7.738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5.896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753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10.936</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22.951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20.963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21.941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19.273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19.466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18.006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177.300</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873935" y="1443623"/>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363820">
                  <a:extLst>
                    <a:ext uri="{9D8B030D-6E8A-4147-A177-3AD203B41FA5}">
                      <a16:colId xmlns:a16="http://schemas.microsoft.com/office/drawing/2014/main" val="1581033583"/>
                    </a:ext>
                  </a:extLst>
                </a:gridCol>
                <a:gridCol w="1499099">
                  <a:extLst>
                    <a:ext uri="{9D8B030D-6E8A-4147-A177-3AD203B41FA5}">
                      <a16:colId xmlns:a16="http://schemas.microsoft.com/office/drawing/2014/main" val="2076764876"/>
                    </a:ext>
                  </a:extLst>
                </a:gridCol>
                <a:gridCol w="1215008">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SEPT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59</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165</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55</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244</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60</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569</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442</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530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57</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63</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64</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371</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413</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613</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64</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553</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469</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5.213</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896144" y="1391047"/>
          <a:ext cx="8399711" cy="5311628"/>
        </p:xfrm>
        <a:graphic>
          <a:graphicData uri="http://schemas.openxmlformats.org/drawingml/2006/table">
            <a:tbl>
              <a:tblPr firstRow="1" firstCol="1" bandRow="1">
                <a:tableStyleId>{68D230F3-CF80-4859-8CE7-A43EE81993B5}</a:tableStyleId>
              </a:tblPr>
              <a:tblGrid>
                <a:gridCol w="1001516">
                  <a:extLst>
                    <a:ext uri="{9D8B030D-6E8A-4147-A177-3AD203B41FA5}">
                      <a16:colId xmlns:a16="http://schemas.microsoft.com/office/drawing/2014/main" val="20000"/>
                    </a:ext>
                  </a:extLst>
                </a:gridCol>
                <a:gridCol w="697422">
                  <a:extLst>
                    <a:ext uri="{9D8B030D-6E8A-4147-A177-3AD203B41FA5}">
                      <a16:colId xmlns:a16="http://schemas.microsoft.com/office/drawing/2014/main" val="20002"/>
                    </a:ext>
                  </a:extLst>
                </a:gridCol>
                <a:gridCol w="728090">
                  <a:extLst>
                    <a:ext uri="{9D8B030D-6E8A-4147-A177-3AD203B41FA5}">
                      <a16:colId xmlns:a16="http://schemas.microsoft.com/office/drawing/2014/main" val="2888747854"/>
                    </a:ext>
                  </a:extLst>
                </a:gridCol>
                <a:gridCol w="687657">
                  <a:extLst>
                    <a:ext uri="{9D8B030D-6E8A-4147-A177-3AD203B41FA5}">
                      <a16:colId xmlns:a16="http://schemas.microsoft.com/office/drawing/2014/main" val="2748814764"/>
                    </a:ext>
                  </a:extLst>
                </a:gridCol>
                <a:gridCol w="687656">
                  <a:extLst>
                    <a:ext uri="{9D8B030D-6E8A-4147-A177-3AD203B41FA5}">
                      <a16:colId xmlns:a16="http://schemas.microsoft.com/office/drawing/2014/main" val="2287080822"/>
                    </a:ext>
                  </a:extLst>
                </a:gridCol>
                <a:gridCol w="552824">
                  <a:extLst>
                    <a:ext uri="{9D8B030D-6E8A-4147-A177-3AD203B41FA5}">
                      <a16:colId xmlns:a16="http://schemas.microsoft.com/office/drawing/2014/main" val="284620665"/>
                    </a:ext>
                  </a:extLst>
                </a:gridCol>
                <a:gridCol w="525856">
                  <a:extLst>
                    <a:ext uri="{9D8B030D-6E8A-4147-A177-3AD203B41FA5}">
                      <a16:colId xmlns:a16="http://schemas.microsoft.com/office/drawing/2014/main" val="1326500633"/>
                    </a:ext>
                  </a:extLst>
                </a:gridCol>
                <a:gridCol w="566306">
                  <a:extLst>
                    <a:ext uri="{9D8B030D-6E8A-4147-A177-3AD203B41FA5}">
                      <a16:colId xmlns:a16="http://schemas.microsoft.com/office/drawing/2014/main" val="2078536802"/>
                    </a:ext>
                  </a:extLst>
                </a:gridCol>
                <a:gridCol w="720160">
                  <a:extLst>
                    <a:ext uri="{9D8B030D-6E8A-4147-A177-3AD203B41FA5}">
                      <a16:colId xmlns:a16="http://schemas.microsoft.com/office/drawing/2014/main" val="2828527526"/>
                    </a:ext>
                  </a:extLst>
                </a:gridCol>
                <a:gridCol w="871257">
                  <a:extLst>
                    <a:ext uri="{9D8B030D-6E8A-4147-A177-3AD203B41FA5}">
                      <a16:colId xmlns:a16="http://schemas.microsoft.com/office/drawing/2014/main" val="3175493027"/>
                    </a:ext>
                  </a:extLst>
                </a:gridCol>
                <a:gridCol w="1360967">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0">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SEPTIEMBRE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MAYO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SEPTIEMBRE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98</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116</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7494D7DE-2EC2-C290-72E8-E2327D5D9E7F}"/>
              </a:ext>
            </a:extLst>
          </p:cNvPr>
          <p:cNvGraphicFramePr>
            <a:graphicFrameLocks noGrp="1"/>
          </p:cNvGraphicFramePr>
          <p:nvPr>
            <p:extLst>
              <p:ext uri="{D42A27DB-BD31-4B8C-83A1-F6EECF244321}">
                <p14:modId xmlns:p14="http://schemas.microsoft.com/office/powerpoint/2010/main" val="752202648"/>
              </p:ext>
            </p:extLst>
          </p:nvPr>
        </p:nvGraphicFramePr>
        <p:xfrm>
          <a:off x="286603" y="2130209"/>
          <a:ext cx="11657634" cy="4214669"/>
        </p:xfrm>
        <a:graphic>
          <a:graphicData uri="http://schemas.openxmlformats.org/drawingml/2006/table">
            <a:tbl>
              <a:tblPr/>
              <a:tblGrid>
                <a:gridCol w="609613">
                  <a:extLst>
                    <a:ext uri="{9D8B030D-6E8A-4147-A177-3AD203B41FA5}">
                      <a16:colId xmlns:a16="http://schemas.microsoft.com/office/drawing/2014/main" val="4177687339"/>
                    </a:ext>
                  </a:extLst>
                </a:gridCol>
                <a:gridCol w="377379">
                  <a:extLst>
                    <a:ext uri="{9D8B030D-6E8A-4147-A177-3AD203B41FA5}">
                      <a16:colId xmlns:a16="http://schemas.microsoft.com/office/drawing/2014/main" val="1904208223"/>
                    </a:ext>
                  </a:extLst>
                </a:gridCol>
                <a:gridCol w="377379">
                  <a:extLst>
                    <a:ext uri="{9D8B030D-6E8A-4147-A177-3AD203B41FA5}">
                      <a16:colId xmlns:a16="http://schemas.microsoft.com/office/drawing/2014/main" val="3228469468"/>
                    </a:ext>
                  </a:extLst>
                </a:gridCol>
                <a:gridCol w="377379">
                  <a:extLst>
                    <a:ext uri="{9D8B030D-6E8A-4147-A177-3AD203B41FA5}">
                      <a16:colId xmlns:a16="http://schemas.microsoft.com/office/drawing/2014/main" val="913211075"/>
                    </a:ext>
                  </a:extLst>
                </a:gridCol>
                <a:gridCol w="203204">
                  <a:extLst>
                    <a:ext uri="{9D8B030D-6E8A-4147-A177-3AD203B41FA5}">
                      <a16:colId xmlns:a16="http://schemas.microsoft.com/office/drawing/2014/main" val="3016518714"/>
                    </a:ext>
                  </a:extLst>
                </a:gridCol>
                <a:gridCol w="551554">
                  <a:extLst>
                    <a:ext uri="{9D8B030D-6E8A-4147-A177-3AD203B41FA5}">
                      <a16:colId xmlns:a16="http://schemas.microsoft.com/office/drawing/2014/main" val="209234360"/>
                    </a:ext>
                  </a:extLst>
                </a:gridCol>
                <a:gridCol w="454790">
                  <a:extLst>
                    <a:ext uri="{9D8B030D-6E8A-4147-A177-3AD203B41FA5}">
                      <a16:colId xmlns:a16="http://schemas.microsoft.com/office/drawing/2014/main" val="106137872"/>
                    </a:ext>
                  </a:extLst>
                </a:gridCol>
                <a:gridCol w="454790">
                  <a:extLst>
                    <a:ext uri="{9D8B030D-6E8A-4147-A177-3AD203B41FA5}">
                      <a16:colId xmlns:a16="http://schemas.microsoft.com/office/drawing/2014/main" val="1445421460"/>
                    </a:ext>
                  </a:extLst>
                </a:gridCol>
                <a:gridCol w="454790">
                  <a:extLst>
                    <a:ext uri="{9D8B030D-6E8A-4147-A177-3AD203B41FA5}">
                      <a16:colId xmlns:a16="http://schemas.microsoft.com/office/drawing/2014/main" val="2827607255"/>
                    </a:ext>
                  </a:extLst>
                </a:gridCol>
                <a:gridCol w="203204">
                  <a:extLst>
                    <a:ext uri="{9D8B030D-6E8A-4147-A177-3AD203B41FA5}">
                      <a16:colId xmlns:a16="http://schemas.microsoft.com/office/drawing/2014/main" val="3807746952"/>
                    </a:ext>
                  </a:extLst>
                </a:gridCol>
                <a:gridCol w="551554">
                  <a:extLst>
                    <a:ext uri="{9D8B030D-6E8A-4147-A177-3AD203B41FA5}">
                      <a16:colId xmlns:a16="http://schemas.microsoft.com/office/drawing/2014/main" val="878928080"/>
                    </a:ext>
                  </a:extLst>
                </a:gridCol>
                <a:gridCol w="406409">
                  <a:extLst>
                    <a:ext uri="{9D8B030D-6E8A-4147-A177-3AD203B41FA5}">
                      <a16:colId xmlns:a16="http://schemas.microsoft.com/office/drawing/2014/main" val="2032217536"/>
                    </a:ext>
                  </a:extLst>
                </a:gridCol>
                <a:gridCol w="406409">
                  <a:extLst>
                    <a:ext uri="{9D8B030D-6E8A-4147-A177-3AD203B41FA5}">
                      <a16:colId xmlns:a16="http://schemas.microsoft.com/office/drawing/2014/main" val="3917947583"/>
                    </a:ext>
                  </a:extLst>
                </a:gridCol>
                <a:gridCol w="406409">
                  <a:extLst>
                    <a:ext uri="{9D8B030D-6E8A-4147-A177-3AD203B41FA5}">
                      <a16:colId xmlns:a16="http://schemas.microsoft.com/office/drawing/2014/main" val="4184734917"/>
                    </a:ext>
                  </a:extLst>
                </a:gridCol>
                <a:gridCol w="203204">
                  <a:extLst>
                    <a:ext uri="{9D8B030D-6E8A-4147-A177-3AD203B41FA5}">
                      <a16:colId xmlns:a16="http://schemas.microsoft.com/office/drawing/2014/main" val="3505294939"/>
                    </a:ext>
                  </a:extLst>
                </a:gridCol>
                <a:gridCol w="561231">
                  <a:extLst>
                    <a:ext uri="{9D8B030D-6E8A-4147-A177-3AD203B41FA5}">
                      <a16:colId xmlns:a16="http://schemas.microsoft.com/office/drawing/2014/main" val="3469649236"/>
                    </a:ext>
                  </a:extLst>
                </a:gridCol>
                <a:gridCol w="358025">
                  <a:extLst>
                    <a:ext uri="{9D8B030D-6E8A-4147-A177-3AD203B41FA5}">
                      <a16:colId xmlns:a16="http://schemas.microsoft.com/office/drawing/2014/main" val="1805734242"/>
                    </a:ext>
                  </a:extLst>
                </a:gridCol>
                <a:gridCol w="358025">
                  <a:extLst>
                    <a:ext uri="{9D8B030D-6E8A-4147-A177-3AD203B41FA5}">
                      <a16:colId xmlns:a16="http://schemas.microsoft.com/office/drawing/2014/main" val="4283334396"/>
                    </a:ext>
                  </a:extLst>
                </a:gridCol>
                <a:gridCol w="358025">
                  <a:extLst>
                    <a:ext uri="{9D8B030D-6E8A-4147-A177-3AD203B41FA5}">
                      <a16:colId xmlns:a16="http://schemas.microsoft.com/office/drawing/2014/main" val="1243447358"/>
                    </a:ext>
                  </a:extLst>
                </a:gridCol>
                <a:gridCol w="166918">
                  <a:extLst>
                    <a:ext uri="{9D8B030D-6E8A-4147-A177-3AD203B41FA5}">
                      <a16:colId xmlns:a16="http://schemas.microsoft.com/office/drawing/2014/main" val="4093182025"/>
                    </a:ext>
                  </a:extLst>
                </a:gridCol>
                <a:gridCol w="606798">
                  <a:extLst>
                    <a:ext uri="{9D8B030D-6E8A-4147-A177-3AD203B41FA5}">
                      <a16:colId xmlns:a16="http://schemas.microsoft.com/office/drawing/2014/main" val="3587668628"/>
                    </a:ext>
                  </a:extLst>
                </a:gridCol>
                <a:gridCol w="285850">
                  <a:extLst>
                    <a:ext uri="{9D8B030D-6E8A-4147-A177-3AD203B41FA5}">
                      <a16:colId xmlns:a16="http://schemas.microsoft.com/office/drawing/2014/main" val="3663789190"/>
                    </a:ext>
                  </a:extLst>
                </a:gridCol>
                <a:gridCol w="367703">
                  <a:extLst>
                    <a:ext uri="{9D8B030D-6E8A-4147-A177-3AD203B41FA5}">
                      <a16:colId xmlns:a16="http://schemas.microsoft.com/office/drawing/2014/main" val="3347734334"/>
                    </a:ext>
                  </a:extLst>
                </a:gridCol>
                <a:gridCol w="367703">
                  <a:extLst>
                    <a:ext uri="{9D8B030D-6E8A-4147-A177-3AD203B41FA5}">
                      <a16:colId xmlns:a16="http://schemas.microsoft.com/office/drawing/2014/main" val="2937844340"/>
                    </a:ext>
                  </a:extLst>
                </a:gridCol>
                <a:gridCol w="166918">
                  <a:extLst>
                    <a:ext uri="{9D8B030D-6E8A-4147-A177-3AD203B41FA5}">
                      <a16:colId xmlns:a16="http://schemas.microsoft.com/office/drawing/2014/main" val="3566356762"/>
                    </a:ext>
                  </a:extLst>
                </a:gridCol>
                <a:gridCol w="570908">
                  <a:extLst>
                    <a:ext uri="{9D8B030D-6E8A-4147-A177-3AD203B41FA5}">
                      <a16:colId xmlns:a16="http://schemas.microsoft.com/office/drawing/2014/main" val="2637064716"/>
                    </a:ext>
                  </a:extLst>
                </a:gridCol>
                <a:gridCol w="483821">
                  <a:extLst>
                    <a:ext uri="{9D8B030D-6E8A-4147-A177-3AD203B41FA5}">
                      <a16:colId xmlns:a16="http://schemas.microsoft.com/office/drawing/2014/main" val="2335563124"/>
                    </a:ext>
                  </a:extLst>
                </a:gridCol>
                <a:gridCol w="483821">
                  <a:extLst>
                    <a:ext uri="{9D8B030D-6E8A-4147-A177-3AD203B41FA5}">
                      <a16:colId xmlns:a16="http://schemas.microsoft.com/office/drawing/2014/main" val="520574071"/>
                    </a:ext>
                  </a:extLst>
                </a:gridCol>
                <a:gridCol w="483821">
                  <a:extLst>
                    <a:ext uri="{9D8B030D-6E8A-4147-A177-3AD203B41FA5}">
                      <a16:colId xmlns:a16="http://schemas.microsoft.com/office/drawing/2014/main" val="1671921458"/>
                    </a:ext>
                  </a:extLst>
                </a:gridCol>
              </a:tblGrid>
              <a:tr h="1159670">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8359100"/>
                  </a:ext>
                </a:extLst>
              </a:tr>
              <a:tr h="193279">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10823871"/>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3971538"/>
                  </a:ext>
                </a:extLst>
              </a:tr>
              <a:tr h="193279">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270845454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18056360"/>
                  </a:ext>
                </a:extLst>
              </a:tr>
              <a:tr h="193279">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210587796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19998653"/>
                  </a:ext>
                </a:extLst>
              </a:tr>
              <a:tr h="193279">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2000716247"/>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9024009"/>
                  </a:ext>
                </a:extLst>
              </a:tr>
              <a:tr h="193279">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673827298"/>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46748644"/>
                  </a:ext>
                </a:extLst>
              </a:tr>
              <a:tr h="193279">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243370607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598477"/>
                  </a:ext>
                </a:extLst>
              </a:tr>
              <a:tr h="205359">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27.141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62.376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85.851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76907576"/>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7584" y="1425030"/>
          <a:ext cx="7336481"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586898">
                  <a:extLst>
                    <a:ext uri="{9D8B030D-6E8A-4147-A177-3AD203B41FA5}">
                      <a16:colId xmlns:a16="http://schemas.microsoft.com/office/drawing/2014/main" val="3923754554"/>
                    </a:ext>
                  </a:extLst>
                </a:gridCol>
                <a:gridCol w="799187">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SEPT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2.513</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16.117</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2.947</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2.592</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5.431</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3.560</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1.967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28.287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2.654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31.898</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9.446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51.006</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2.074</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2.687</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3.550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1.986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8.576</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6.832</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2.153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18.612</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2.479</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3.284</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1.370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9.498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1.252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9.109</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26.924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211.080</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648345" y="144969"/>
            <a:ext cx="11081605"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2982950" y="1512177"/>
          <a:ext cx="8003497" cy="5047487"/>
        </p:xfrm>
        <a:graphic>
          <a:graphicData uri="http://schemas.openxmlformats.org/drawingml/2006/table">
            <a:tbl>
              <a:tblPr firstRow="1" firstCol="1" bandRow="1">
                <a:tableStyleId>{68D230F3-CF80-4859-8CE7-A43EE81993B5}</a:tableStyleId>
              </a:tblPr>
              <a:tblGrid>
                <a:gridCol w="1010759">
                  <a:extLst>
                    <a:ext uri="{9D8B030D-6E8A-4147-A177-3AD203B41FA5}">
                      <a16:colId xmlns:a16="http://schemas.microsoft.com/office/drawing/2014/main" val="20000"/>
                    </a:ext>
                  </a:extLst>
                </a:gridCol>
                <a:gridCol w="593792">
                  <a:extLst>
                    <a:ext uri="{9D8B030D-6E8A-4147-A177-3AD203B41FA5}">
                      <a16:colId xmlns:a16="http://schemas.microsoft.com/office/drawing/2014/main" val="20002"/>
                    </a:ext>
                  </a:extLst>
                </a:gridCol>
                <a:gridCol w="760948">
                  <a:extLst>
                    <a:ext uri="{9D8B030D-6E8A-4147-A177-3AD203B41FA5}">
                      <a16:colId xmlns:a16="http://schemas.microsoft.com/office/drawing/2014/main" val="2503963018"/>
                    </a:ext>
                  </a:extLst>
                </a:gridCol>
                <a:gridCol w="579256">
                  <a:extLst>
                    <a:ext uri="{9D8B030D-6E8A-4147-A177-3AD203B41FA5}">
                      <a16:colId xmlns:a16="http://schemas.microsoft.com/office/drawing/2014/main" val="561345334"/>
                    </a:ext>
                  </a:extLst>
                </a:gridCol>
                <a:gridCol w="555061">
                  <a:extLst>
                    <a:ext uri="{9D8B030D-6E8A-4147-A177-3AD203B41FA5}">
                      <a16:colId xmlns:a16="http://schemas.microsoft.com/office/drawing/2014/main" val="2667194400"/>
                    </a:ext>
                  </a:extLst>
                </a:gridCol>
                <a:gridCol w="592905">
                  <a:extLst>
                    <a:ext uri="{9D8B030D-6E8A-4147-A177-3AD203B41FA5}">
                      <a16:colId xmlns:a16="http://schemas.microsoft.com/office/drawing/2014/main" val="2521042923"/>
                    </a:ext>
                  </a:extLst>
                </a:gridCol>
                <a:gridCol w="555061">
                  <a:extLst>
                    <a:ext uri="{9D8B030D-6E8A-4147-A177-3AD203B41FA5}">
                      <a16:colId xmlns:a16="http://schemas.microsoft.com/office/drawing/2014/main" val="1235245814"/>
                    </a:ext>
                  </a:extLst>
                </a:gridCol>
                <a:gridCol w="517215">
                  <a:extLst>
                    <a:ext uri="{9D8B030D-6E8A-4147-A177-3AD203B41FA5}">
                      <a16:colId xmlns:a16="http://schemas.microsoft.com/office/drawing/2014/main" val="1369467735"/>
                    </a:ext>
                  </a:extLst>
                </a:gridCol>
                <a:gridCol w="623296">
                  <a:extLst>
                    <a:ext uri="{9D8B030D-6E8A-4147-A177-3AD203B41FA5}">
                      <a16:colId xmlns:a16="http://schemas.microsoft.com/office/drawing/2014/main" val="3693551277"/>
                    </a:ext>
                  </a:extLst>
                </a:gridCol>
                <a:gridCol w="1068793">
                  <a:extLst>
                    <a:ext uri="{9D8B030D-6E8A-4147-A177-3AD203B41FA5}">
                      <a16:colId xmlns:a16="http://schemas.microsoft.com/office/drawing/2014/main" val="3399416660"/>
                    </a:ext>
                  </a:extLst>
                </a:gridCol>
                <a:gridCol w="1146411">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0">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SEPTIEMBRE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273220">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SEPTIEMBRE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428</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44</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370</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400</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1.004</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255</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514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1.967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189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2.654</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1.756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939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9.446</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257</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279</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293</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601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1.986</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2.112</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2.153</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321</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1.370</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1.252</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3.894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6.093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3.025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2.885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26.924</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73541" y="3070745"/>
            <a:ext cx="2437101" cy="1705971"/>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8" name="CuadroTexto 5">
            <a:extLst>
              <a:ext uri="{FF2B5EF4-FFF2-40B4-BE49-F238E27FC236}">
                <a16:creationId xmlns:a16="http://schemas.microsoft.com/office/drawing/2014/main" id="{F63C3BFA-8714-422E-AA3A-84D70B937F81}"/>
              </a:ext>
            </a:extLst>
          </p:cNvPr>
          <p:cNvSpPr txBox="1"/>
          <p:nvPr/>
        </p:nvSpPr>
        <p:spPr>
          <a:xfrm>
            <a:off x="555197" y="161559"/>
            <a:ext cx="11081605" cy="83099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434529" y="1254506"/>
          <a:ext cx="11322942" cy="5471522"/>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221492">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59568">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23474">
                  <a:extLst>
                    <a:ext uri="{9D8B030D-6E8A-4147-A177-3AD203B41FA5}">
                      <a16:colId xmlns:a16="http://schemas.microsoft.com/office/drawing/2014/main" val="20006"/>
                    </a:ext>
                  </a:extLst>
                </a:gridCol>
                <a:gridCol w="1227221">
                  <a:extLst>
                    <a:ext uri="{9D8B030D-6E8A-4147-A177-3AD203B41FA5}">
                      <a16:colId xmlns:a16="http://schemas.microsoft.com/office/drawing/2014/main" val="3946207581"/>
                    </a:ext>
                  </a:extLst>
                </a:gridCol>
                <a:gridCol w="1378056">
                  <a:extLst>
                    <a:ext uri="{9D8B030D-6E8A-4147-A177-3AD203B41FA5}">
                      <a16:colId xmlns:a16="http://schemas.microsoft.com/office/drawing/2014/main" val="1718069567"/>
                    </a:ext>
                  </a:extLst>
                </a:gridCol>
                <a:gridCol w="982639">
                  <a:extLst>
                    <a:ext uri="{9D8B030D-6E8A-4147-A177-3AD203B41FA5}">
                      <a16:colId xmlns:a16="http://schemas.microsoft.com/office/drawing/2014/main" val="895959892"/>
                    </a:ext>
                  </a:extLst>
                </a:gridCol>
              </a:tblGrid>
              <a:tr h="417453">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OCT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260</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449</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378</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324</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482</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337</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102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789</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409</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553</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285</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395</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279</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304</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363</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106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846</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63</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339</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282</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75</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418</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324</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1.161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7.879</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995688" y="1326218"/>
          <a:ext cx="10200624" cy="5211522"/>
        </p:xfrm>
        <a:graphic>
          <a:graphicData uri="http://schemas.openxmlformats.org/drawingml/2006/table">
            <a:tbl>
              <a:tblPr firstRow="1" firstCol="1" bandRow="1">
                <a:tableStyleId>{68D230F3-CF80-4859-8CE7-A43EE81993B5}</a:tableStyleId>
              </a:tblPr>
              <a:tblGrid>
                <a:gridCol w="995500">
                  <a:extLst>
                    <a:ext uri="{9D8B030D-6E8A-4147-A177-3AD203B41FA5}">
                      <a16:colId xmlns:a16="http://schemas.microsoft.com/office/drawing/2014/main" val="3842499046"/>
                    </a:ext>
                  </a:extLst>
                </a:gridCol>
                <a:gridCol w="779792">
                  <a:extLst>
                    <a:ext uri="{9D8B030D-6E8A-4147-A177-3AD203B41FA5}">
                      <a16:colId xmlns:a16="http://schemas.microsoft.com/office/drawing/2014/main" val="3713484307"/>
                    </a:ext>
                  </a:extLst>
                </a:gridCol>
                <a:gridCol w="910404">
                  <a:extLst>
                    <a:ext uri="{9D8B030D-6E8A-4147-A177-3AD203B41FA5}">
                      <a16:colId xmlns:a16="http://schemas.microsoft.com/office/drawing/2014/main" val="278531685"/>
                    </a:ext>
                  </a:extLst>
                </a:gridCol>
                <a:gridCol w="857472">
                  <a:extLst>
                    <a:ext uri="{9D8B030D-6E8A-4147-A177-3AD203B41FA5}">
                      <a16:colId xmlns:a16="http://schemas.microsoft.com/office/drawing/2014/main" val="2591421517"/>
                    </a:ext>
                  </a:extLst>
                </a:gridCol>
                <a:gridCol w="677510">
                  <a:extLst>
                    <a:ext uri="{9D8B030D-6E8A-4147-A177-3AD203B41FA5}">
                      <a16:colId xmlns:a16="http://schemas.microsoft.com/office/drawing/2014/main" val="1785417455"/>
                    </a:ext>
                  </a:extLst>
                </a:gridCol>
                <a:gridCol w="804541">
                  <a:extLst>
                    <a:ext uri="{9D8B030D-6E8A-4147-A177-3AD203B41FA5}">
                      <a16:colId xmlns:a16="http://schemas.microsoft.com/office/drawing/2014/main" val="4166780616"/>
                    </a:ext>
                  </a:extLst>
                </a:gridCol>
                <a:gridCol w="656338">
                  <a:extLst>
                    <a:ext uri="{9D8B030D-6E8A-4147-A177-3AD203B41FA5}">
                      <a16:colId xmlns:a16="http://schemas.microsoft.com/office/drawing/2014/main" val="3265316170"/>
                    </a:ext>
                  </a:extLst>
                </a:gridCol>
                <a:gridCol w="698682">
                  <a:extLst>
                    <a:ext uri="{9D8B030D-6E8A-4147-A177-3AD203B41FA5}">
                      <a16:colId xmlns:a16="http://schemas.microsoft.com/office/drawing/2014/main" val="1080548763"/>
                    </a:ext>
                  </a:extLst>
                </a:gridCol>
                <a:gridCol w="772784">
                  <a:extLst>
                    <a:ext uri="{9D8B030D-6E8A-4147-A177-3AD203B41FA5}">
                      <a16:colId xmlns:a16="http://schemas.microsoft.com/office/drawing/2014/main" val="855074781"/>
                    </a:ext>
                  </a:extLst>
                </a:gridCol>
                <a:gridCol w="920990">
                  <a:extLst>
                    <a:ext uri="{9D8B030D-6E8A-4147-A177-3AD203B41FA5}">
                      <a16:colId xmlns:a16="http://schemas.microsoft.com/office/drawing/2014/main" val="1081492494"/>
                    </a:ext>
                  </a:extLst>
                </a:gridCol>
                <a:gridCol w="899690">
                  <a:extLst>
                    <a:ext uri="{9D8B030D-6E8A-4147-A177-3AD203B41FA5}">
                      <a16:colId xmlns:a16="http://schemas.microsoft.com/office/drawing/2014/main" val="2060241256"/>
                    </a:ext>
                  </a:extLst>
                </a:gridCol>
                <a:gridCol w="1226921">
                  <a:extLst>
                    <a:ext uri="{9D8B030D-6E8A-4147-A177-3AD203B41FA5}">
                      <a16:colId xmlns:a16="http://schemas.microsoft.com/office/drawing/2014/main" val="45678922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11">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ctr"/>
                </a:tc>
                <a:extLst>
                  <a:ext uri="{0D108BD9-81ED-4DB2-BD59-A6C34878D82A}">
                    <a16:rowId xmlns:a16="http://schemas.microsoft.com/office/drawing/2014/main" val="228122846"/>
                  </a:ext>
                </a:extLst>
              </a:tr>
              <a:tr h="365299">
                <a:tc vMerge="1">
                  <a:txBody>
                    <a:bodyPr/>
                    <a:lstStyle/>
                    <a:p>
                      <a:endParaRPr lang="es-CO"/>
                    </a:p>
                  </a:txBody>
                  <a:tcPr/>
                </a:tc>
                <a:tc gridSpan="1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OCTUBRE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ABRIL</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MAYO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JUNIO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JULIO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AGOSTO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SEPTIEMBRE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OCTUBRE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52</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74</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70</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102</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47</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51</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62</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106</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57</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75</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1.161</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2.400.016</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octubre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31-octubre-2024 - Descargado del SIGAB el 05 de noviembre de 2024</a:t>
            </a:r>
            <a:endParaRPr lang="es-CO" altLang="es-CO" sz="1200" dirty="0">
              <a:solidFill>
                <a:schemeClr val="accent1">
                  <a:lumMod val="50000"/>
                </a:schemeClr>
              </a:solidFill>
            </a:endParaRPr>
          </a:p>
        </p:txBody>
      </p:sp>
      <p:pic>
        <p:nvPicPr>
          <p:cNvPr id="3" name="Imagen 2">
            <a:extLst>
              <a:ext uri="{FF2B5EF4-FFF2-40B4-BE49-F238E27FC236}">
                <a16:creationId xmlns:a16="http://schemas.microsoft.com/office/drawing/2014/main" id="{EB219321-F73D-C90E-80D9-F0C66672E1E1}"/>
              </a:ext>
            </a:extLst>
          </p:cNvPr>
          <p:cNvPicPr>
            <a:picLocks noChangeAspect="1"/>
          </p:cNvPicPr>
          <p:nvPr/>
        </p:nvPicPr>
        <p:blipFill>
          <a:blip r:embed="rId5"/>
          <a:stretch>
            <a:fillRect/>
          </a:stretch>
        </p:blipFill>
        <p:spPr>
          <a:xfrm>
            <a:off x="5312959" y="1502886"/>
            <a:ext cx="5371749" cy="3818155"/>
          </a:xfrm>
          <a:prstGeom prst="rect">
            <a:avLst/>
          </a:prstGeom>
        </p:spPr>
      </p:pic>
      <p:graphicFrame>
        <p:nvGraphicFramePr>
          <p:cNvPr id="5" name="Tabla 4">
            <a:extLst>
              <a:ext uri="{FF2B5EF4-FFF2-40B4-BE49-F238E27FC236}">
                <a16:creationId xmlns:a16="http://schemas.microsoft.com/office/drawing/2014/main" id="{B3FE2BE1-19C3-E74C-E83D-3965F1C0B4F0}"/>
              </a:ext>
            </a:extLst>
          </p:cNvPr>
          <p:cNvGraphicFramePr>
            <a:graphicFrameLocks noGrp="1"/>
          </p:cNvGraphicFramePr>
          <p:nvPr/>
        </p:nvGraphicFramePr>
        <p:xfrm>
          <a:off x="1888330" y="5273545"/>
          <a:ext cx="8356601" cy="609600"/>
        </p:xfrm>
        <a:graphic>
          <a:graphicData uri="http://schemas.openxmlformats.org/drawingml/2006/table">
            <a:tbl>
              <a:tblPr/>
              <a:tblGrid>
                <a:gridCol w="2234351">
                  <a:extLst>
                    <a:ext uri="{9D8B030D-6E8A-4147-A177-3AD203B41FA5}">
                      <a16:colId xmlns:a16="http://schemas.microsoft.com/office/drawing/2014/main" val="776424130"/>
                    </a:ext>
                  </a:extLst>
                </a:gridCol>
                <a:gridCol w="1002919">
                  <a:extLst>
                    <a:ext uri="{9D8B030D-6E8A-4147-A177-3AD203B41FA5}">
                      <a16:colId xmlns:a16="http://schemas.microsoft.com/office/drawing/2014/main" val="2483239042"/>
                    </a:ext>
                  </a:extLst>
                </a:gridCol>
                <a:gridCol w="1764630">
                  <a:extLst>
                    <a:ext uri="{9D8B030D-6E8A-4147-A177-3AD203B41FA5}">
                      <a16:colId xmlns:a16="http://schemas.microsoft.com/office/drawing/2014/main" val="3666696547"/>
                    </a:ext>
                  </a:extLst>
                </a:gridCol>
                <a:gridCol w="1856670">
                  <a:extLst>
                    <a:ext uri="{9D8B030D-6E8A-4147-A177-3AD203B41FA5}">
                      <a16:colId xmlns:a16="http://schemas.microsoft.com/office/drawing/2014/main" val="478761084"/>
                    </a:ext>
                  </a:extLst>
                </a:gridCol>
                <a:gridCol w="1498031">
                  <a:extLst>
                    <a:ext uri="{9D8B030D-6E8A-4147-A177-3AD203B41FA5}">
                      <a16:colId xmlns:a16="http://schemas.microsoft.com/office/drawing/2014/main" val="3728220208"/>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302620200"/>
                  </a:ext>
                </a:extLst>
              </a:tr>
              <a:tr h="304800">
                <a:tc>
                  <a:txBody>
                    <a:bodyPr/>
                    <a:lstStyle/>
                    <a:p>
                      <a:pPr algn="ctr" rtl="0" fontAlgn="ctr"/>
                      <a:r>
                        <a:rPr lang="es-CO" sz="1800" b="0" i="0" u="none" strike="noStrike">
                          <a:solidFill>
                            <a:srgbClr val="203864"/>
                          </a:solidFill>
                          <a:effectLst/>
                          <a:latin typeface="Calibri" panose="020F0502020204030204" pitchFamily="34" charset="0"/>
                        </a:rPr>
                        <a:t>602.323</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642.697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469.661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289.047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396.288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64988421"/>
                  </a:ext>
                </a:extLst>
              </a:tr>
            </a:tbl>
          </a:graphicData>
        </a:graphic>
      </p:graphicFrame>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octubre de 2024</a:t>
            </a:r>
          </a:p>
        </p:txBody>
      </p:sp>
      <p:sp>
        <p:nvSpPr>
          <p:cNvPr id="4" name="CuadroTexto 3">
            <a:extLst>
              <a:ext uri="{FF2B5EF4-FFF2-40B4-BE49-F238E27FC236}">
                <a16:creationId xmlns:a16="http://schemas.microsoft.com/office/drawing/2014/main" id="{978071F5-B8CC-2DE5-2C17-7DCA3FEB4612}"/>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5AEA5E1A-3450-B03F-DD18-FA22D8295CB8}"/>
              </a:ext>
            </a:extLst>
          </p:cNvPr>
          <p:cNvSpPr txBox="1"/>
          <p:nvPr/>
        </p:nvSpPr>
        <p:spPr>
          <a:xfrm>
            <a:off x="2095322" y="4630166"/>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31 de octubre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31 de octubre de 2024.</a:t>
            </a:r>
            <a:endParaRPr lang="es-CO" sz="1200" dirty="0">
              <a:solidFill>
                <a:schemeClr val="accent1">
                  <a:lumMod val="50000"/>
                </a:schemeClr>
              </a:solidFill>
            </a:endParaRPr>
          </a:p>
        </p:txBody>
      </p:sp>
      <p:graphicFrame>
        <p:nvGraphicFramePr>
          <p:cNvPr id="6" name="Tabla 5">
            <a:extLst>
              <a:ext uri="{FF2B5EF4-FFF2-40B4-BE49-F238E27FC236}">
                <a16:creationId xmlns:a16="http://schemas.microsoft.com/office/drawing/2014/main" id="{7558D0C5-02B4-86C2-D9DB-3DE173CA8D26}"/>
              </a:ext>
            </a:extLst>
          </p:cNvPr>
          <p:cNvGraphicFramePr>
            <a:graphicFrameLocks noGrp="1"/>
          </p:cNvGraphicFramePr>
          <p:nvPr/>
        </p:nvGraphicFramePr>
        <p:xfrm>
          <a:off x="2095322" y="1990444"/>
          <a:ext cx="7753989" cy="2232722"/>
        </p:xfrm>
        <a:graphic>
          <a:graphicData uri="http://schemas.openxmlformats.org/drawingml/2006/table">
            <a:tbl>
              <a:tblPr/>
              <a:tblGrid>
                <a:gridCol w="754952">
                  <a:extLst>
                    <a:ext uri="{9D8B030D-6E8A-4147-A177-3AD203B41FA5}">
                      <a16:colId xmlns:a16="http://schemas.microsoft.com/office/drawing/2014/main" val="337812141"/>
                    </a:ext>
                  </a:extLst>
                </a:gridCol>
                <a:gridCol w="1395972">
                  <a:extLst>
                    <a:ext uri="{9D8B030D-6E8A-4147-A177-3AD203B41FA5}">
                      <a16:colId xmlns:a16="http://schemas.microsoft.com/office/drawing/2014/main" val="628463660"/>
                    </a:ext>
                  </a:extLst>
                </a:gridCol>
                <a:gridCol w="1071418">
                  <a:extLst>
                    <a:ext uri="{9D8B030D-6E8A-4147-A177-3AD203B41FA5}">
                      <a16:colId xmlns:a16="http://schemas.microsoft.com/office/drawing/2014/main" val="4115106951"/>
                    </a:ext>
                  </a:extLst>
                </a:gridCol>
                <a:gridCol w="849745">
                  <a:extLst>
                    <a:ext uri="{9D8B030D-6E8A-4147-A177-3AD203B41FA5}">
                      <a16:colId xmlns:a16="http://schemas.microsoft.com/office/drawing/2014/main" val="2281871230"/>
                    </a:ext>
                  </a:extLst>
                </a:gridCol>
                <a:gridCol w="1190559">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321128">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88079245"/>
                  </a:ext>
                </a:extLst>
              </a:tr>
              <a:tr h="229853">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8.928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12.546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108.128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117.268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101.223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142.519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8.587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47.580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61.642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235.235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258.907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101.086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144.263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3.320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dirty="0">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602.323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737.288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6.352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18.064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octubre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B5B7BA55-4D3C-24E1-0A39-CF3A44413E30}"/>
              </a:ext>
            </a:extLst>
          </p:cNvPr>
          <p:cNvSpPr txBox="1"/>
          <p:nvPr/>
        </p:nvSpPr>
        <p:spPr>
          <a:xfrm>
            <a:off x="2007216" y="4776129"/>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31 de octubre de 2024</a:t>
            </a:r>
          </a:p>
        </p:txBody>
      </p:sp>
      <p:graphicFrame>
        <p:nvGraphicFramePr>
          <p:cNvPr id="3" name="Tabla 2">
            <a:extLst>
              <a:ext uri="{FF2B5EF4-FFF2-40B4-BE49-F238E27FC236}">
                <a16:creationId xmlns:a16="http://schemas.microsoft.com/office/drawing/2014/main" id="{2AA392BE-DC8B-6CB3-9DC7-2CFD4BDC3856}"/>
              </a:ext>
            </a:extLst>
          </p:cNvPr>
          <p:cNvGraphicFramePr>
            <a:graphicFrameLocks noGrp="1"/>
          </p:cNvGraphicFramePr>
          <p:nvPr/>
        </p:nvGraphicFramePr>
        <p:xfrm>
          <a:off x="2832295" y="2616900"/>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SEPTIEMBRE-2024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OCTUBRE-2024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(OCT-24)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Calibri" panose="020F0502020204030204" pitchFamily="34" charset="0"/>
                        </a:rPr>
                        <a:t>1.881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a:solidFill>
                            <a:srgbClr val="002060"/>
                          </a:solidFill>
                          <a:effectLst/>
                          <a:latin typeface="Calibri" panose="020F0502020204030204" pitchFamily="34" charset="0"/>
                        </a:rPr>
                        <a:t>1.880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599.446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a:solidFill>
                            <a:srgbClr val="002060"/>
                          </a:solidFill>
                          <a:effectLst/>
                          <a:latin typeface="Calibri" panose="020F0502020204030204" pitchFamily="34" charset="0"/>
                        </a:rPr>
                        <a:t>600.443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601.327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602.323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octubre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3E3519D2-27EC-358B-B522-85B4280F4D60}"/>
              </a:ext>
            </a:extLst>
          </p:cNvPr>
          <p:cNvSpPr txBox="1"/>
          <p:nvPr/>
        </p:nvSpPr>
        <p:spPr>
          <a:xfrm>
            <a:off x="2059420" y="4237960"/>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31 de octubre de 2024</a:t>
            </a:r>
          </a:p>
        </p:txBody>
      </p:sp>
      <p:graphicFrame>
        <p:nvGraphicFramePr>
          <p:cNvPr id="4" name="Tabla 3">
            <a:extLst>
              <a:ext uri="{FF2B5EF4-FFF2-40B4-BE49-F238E27FC236}">
                <a16:creationId xmlns:a16="http://schemas.microsoft.com/office/drawing/2014/main" id="{0695DC37-78BF-A1B7-3C37-A4BFA9F02B28}"/>
              </a:ext>
            </a:extLst>
          </p:cNvPr>
          <p:cNvGraphicFramePr>
            <a:graphicFrameLocks noGrp="1"/>
          </p:cNvGraphicFramePr>
          <p:nvPr/>
        </p:nvGraphicFramePr>
        <p:xfrm>
          <a:off x="2694420" y="2903579"/>
          <a:ext cx="6803159" cy="956854"/>
        </p:xfrm>
        <a:graphic>
          <a:graphicData uri="http://schemas.openxmlformats.org/drawingml/2006/table">
            <a:tbl>
              <a:tblPr/>
              <a:tblGrid>
                <a:gridCol w="1104323">
                  <a:extLst>
                    <a:ext uri="{9D8B030D-6E8A-4147-A177-3AD203B41FA5}">
                      <a16:colId xmlns:a16="http://schemas.microsoft.com/office/drawing/2014/main" val="2167762924"/>
                    </a:ext>
                  </a:extLst>
                </a:gridCol>
                <a:gridCol w="1681018">
                  <a:extLst>
                    <a:ext uri="{9D8B030D-6E8A-4147-A177-3AD203B41FA5}">
                      <a16:colId xmlns:a16="http://schemas.microsoft.com/office/drawing/2014/main" val="4012451443"/>
                    </a:ext>
                  </a:extLst>
                </a:gridCol>
                <a:gridCol w="2272145">
                  <a:extLst>
                    <a:ext uri="{9D8B030D-6E8A-4147-A177-3AD203B41FA5}">
                      <a16:colId xmlns:a16="http://schemas.microsoft.com/office/drawing/2014/main" val="4200805553"/>
                    </a:ext>
                  </a:extLst>
                </a:gridCol>
                <a:gridCol w="1745673">
                  <a:extLst>
                    <a:ext uri="{9D8B030D-6E8A-4147-A177-3AD203B41FA5}">
                      <a16:colId xmlns:a16="http://schemas.microsoft.com/office/drawing/2014/main" val="3528021170"/>
                    </a:ext>
                  </a:extLst>
                </a:gridCol>
              </a:tblGrid>
              <a:tr h="65550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602.323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44.535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7,39%</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octubre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0" name="CuadroTexto 9">
            <a:extLst>
              <a:ext uri="{FF2B5EF4-FFF2-40B4-BE49-F238E27FC236}">
                <a16:creationId xmlns:a16="http://schemas.microsoft.com/office/drawing/2014/main" id="{1A0969F7-03B6-4605-AE3A-CA8E32BFB289}"/>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8BABAFE3-21D1-C27B-905E-8E03B84566E7}"/>
              </a:ext>
            </a:extLst>
          </p:cNvPr>
          <p:cNvSpPr txBox="1"/>
          <p:nvPr/>
        </p:nvSpPr>
        <p:spPr>
          <a:xfrm>
            <a:off x="2290417" y="4319196"/>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octubre de 2024.</a:t>
            </a:r>
          </a:p>
          <a:p>
            <a:r>
              <a:rPr lang="es-ES" sz="1200" dirty="0">
                <a:solidFill>
                  <a:schemeClr val="accent1">
                    <a:lumMod val="50000"/>
                  </a:schemeClr>
                </a:solidFill>
              </a:rPr>
              <a:t>2. Fuente Información predios desocupados. Reportes del SIGAB con corte a 31 de octubre de 2024.</a:t>
            </a:r>
          </a:p>
        </p:txBody>
      </p:sp>
      <p:graphicFrame>
        <p:nvGraphicFramePr>
          <p:cNvPr id="3" name="Tabla 2">
            <a:extLst>
              <a:ext uri="{FF2B5EF4-FFF2-40B4-BE49-F238E27FC236}">
                <a16:creationId xmlns:a16="http://schemas.microsoft.com/office/drawing/2014/main" id="{C24296CE-0553-AA6F-5D57-797A907A1BDE}"/>
              </a:ext>
            </a:extLst>
          </p:cNvPr>
          <p:cNvGraphicFramePr>
            <a:graphicFrameLocks noGrp="1"/>
          </p:cNvGraphicFramePr>
          <p:nvPr/>
        </p:nvGraphicFramePr>
        <p:xfrm>
          <a:off x="2184400" y="1968719"/>
          <a:ext cx="7823200" cy="2190750"/>
        </p:xfrm>
        <a:graphic>
          <a:graphicData uri="http://schemas.openxmlformats.org/drawingml/2006/table">
            <a:tbl>
              <a:tblPr/>
              <a:tblGrid>
                <a:gridCol w="761691">
                  <a:extLst>
                    <a:ext uri="{9D8B030D-6E8A-4147-A177-3AD203B41FA5}">
                      <a16:colId xmlns:a16="http://schemas.microsoft.com/office/drawing/2014/main" val="1467924442"/>
                    </a:ext>
                  </a:extLst>
                </a:gridCol>
                <a:gridCol w="1307569">
                  <a:extLst>
                    <a:ext uri="{9D8B030D-6E8A-4147-A177-3AD203B41FA5}">
                      <a16:colId xmlns:a16="http://schemas.microsoft.com/office/drawing/2014/main" val="288426239"/>
                    </a:ext>
                  </a:extLst>
                </a:gridCol>
                <a:gridCol w="1002893">
                  <a:extLst>
                    <a:ext uri="{9D8B030D-6E8A-4147-A177-3AD203B41FA5}">
                      <a16:colId xmlns:a16="http://schemas.microsoft.com/office/drawing/2014/main" val="2230401599"/>
                    </a:ext>
                  </a:extLst>
                </a:gridCol>
                <a:gridCol w="761691">
                  <a:extLst>
                    <a:ext uri="{9D8B030D-6E8A-4147-A177-3AD203B41FA5}">
                      <a16:colId xmlns:a16="http://schemas.microsoft.com/office/drawing/2014/main" val="1806573275"/>
                    </a:ext>
                  </a:extLst>
                </a:gridCol>
                <a:gridCol w="1475776">
                  <a:extLst>
                    <a:ext uri="{9D8B030D-6E8A-4147-A177-3AD203B41FA5}">
                      <a16:colId xmlns:a16="http://schemas.microsoft.com/office/drawing/2014/main" val="2717339834"/>
                    </a:ext>
                  </a:extLst>
                </a:gridCol>
                <a:gridCol w="2513580">
                  <a:extLst>
                    <a:ext uri="{9D8B030D-6E8A-4147-A177-3AD203B41FA5}">
                      <a16:colId xmlns:a16="http://schemas.microsoft.com/office/drawing/2014/main" val="194015319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84198283"/>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27.904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44.388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230333301"/>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175.477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267.867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07842848"/>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136.378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218.875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38.070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5578054"/>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33.810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53.708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48636"/>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74.683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111.385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2979060"/>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87.520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144.572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22.158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78383639"/>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70.561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84.173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7828931"/>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36.364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66.908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2978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02731272"/>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642.697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991.876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7.866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76.633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0672538"/>
                  </a:ext>
                </a:extLst>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1491" y="153228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70510"/>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30 de septiembre de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FD1D623-18B8-5912-D631-A8D481E2353E}"/>
              </a:ext>
            </a:extLst>
          </p:cNvPr>
          <p:cNvGraphicFramePr>
            <a:graphicFrameLocks noGrp="1"/>
          </p:cNvGraphicFramePr>
          <p:nvPr>
            <p:extLst>
              <p:ext uri="{D42A27DB-BD31-4B8C-83A1-F6EECF244321}">
                <p14:modId xmlns:p14="http://schemas.microsoft.com/office/powerpoint/2010/main" val="1058078487"/>
              </p:ext>
            </p:extLst>
          </p:nvPr>
        </p:nvGraphicFramePr>
        <p:xfrm>
          <a:off x="246743" y="2627241"/>
          <a:ext cx="11630294" cy="3472826"/>
        </p:xfrm>
        <a:graphic>
          <a:graphicData uri="http://schemas.openxmlformats.org/drawingml/2006/table">
            <a:tbl>
              <a:tblPr/>
              <a:tblGrid>
                <a:gridCol w="608182">
                  <a:extLst>
                    <a:ext uri="{9D8B030D-6E8A-4147-A177-3AD203B41FA5}">
                      <a16:colId xmlns:a16="http://schemas.microsoft.com/office/drawing/2014/main" val="2563552924"/>
                    </a:ext>
                  </a:extLst>
                </a:gridCol>
                <a:gridCol w="376494">
                  <a:extLst>
                    <a:ext uri="{9D8B030D-6E8A-4147-A177-3AD203B41FA5}">
                      <a16:colId xmlns:a16="http://schemas.microsoft.com/office/drawing/2014/main" val="130885148"/>
                    </a:ext>
                  </a:extLst>
                </a:gridCol>
                <a:gridCol w="376494">
                  <a:extLst>
                    <a:ext uri="{9D8B030D-6E8A-4147-A177-3AD203B41FA5}">
                      <a16:colId xmlns:a16="http://schemas.microsoft.com/office/drawing/2014/main" val="1634724069"/>
                    </a:ext>
                  </a:extLst>
                </a:gridCol>
                <a:gridCol w="376494">
                  <a:extLst>
                    <a:ext uri="{9D8B030D-6E8A-4147-A177-3AD203B41FA5}">
                      <a16:colId xmlns:a16="http://schemas.microsoft.com/office/drawing/2014/main" val="3199209434"/>
                    </a:ext>
                  </a:extLst>
                </a:gridCol>
                <a:gridCol w="202728">
                  <a:extLst>
                    <a:ext uri="{9D8B030D-6E8A-4147-A177-3AD203B41FA5}">
                      <a16:colId xmlns:a16="http://schemas.microsoft.com/office/drawing/2014/main" val="408858607"/>
                    </a:ext>
                  </a:extLst>
                </a:gridCol>
                <a:gridCol w="550261">
                  <a:extLst>
                    <a:ext uri="{9D8B030D-6E8A-4147-A177-3AD203B41FA5}">
                      <a16:colId xmlns:a16="http://schemas.microsoft.com/office/drawing/2014/main" val="2637794301"/>
                    </a:ext>
                  </a:extLst>
                </a:gridCol>
                <a:gridCol w="453723">
                  <a:extLst>
                    <a:ext uri="{9D8B030D-6E8A-4147-A177-3AD203B41FA5}">
                      <a16:colId xmlns:a16="http://schemas.microsoft.com/office/drawing/2014/main" val="1564529833"/>
                    </a:ext>
                  </a:extLst>
                </a:gridCol>
                <a:gridCol w="453723">
                  <a:extLst>
                    <a:ext uri="{9D8B030D-6E8A-4147-A177-3AD203B41FA5}">
                      <a16:colId xmlns:a16="http://schemas.microsoft.com/office/drawing/2014/main" val="2515315343"/>
                    </a:ext>
                  </a:extLst>
                </a:gridCol>
                <a:gridCol w="453723">
                  <a:extLst>
                    <a:ext uri="{9D8B030D-6E8A-4147-A177-3AD203B41FA5}">
                      <a16:colId xmlns:a16="http://schemas.microsoft.com/office/drawing/2014/main" val="3934354639"/>
                    </a:ext>
                  </a:extLst>
                </a:gridCol>
                <a:gridCol w="202728">
                  <a:extLst>
                    <a:ext uri="{9D8B030D-6E8A-4147-A177-3AD203B41FA5}">
                      <a16:colId xmlns:a16="http://schemas.microsoft.com/office/drawing/2014/main" val="66010713"/>
                    </a:ext>
                  </a:extLst>
                </a:gridCol>
                <a:gridCol w="550261">
                  <a:extLst>
                    <a:ext uri="{9D8B030D-6E8A-4147-A177-3AD203B41FA5}">
                      <a16:colId xmlns:a16="http://schemas.microsoft.com/office/drawing/2014/main" val="1974309039"/>
                    </a:ext>
                  </a:extLst>
                </a:gridCol>
                <a:gridCol w="405455">
                  <a:extLst>
                    <a:ext uri="{9D8B030D-6E8A-4147-A177-3AD203B41FA5}">
                      <a16:colId xmlns:a16="http://schemas.microsoft.com/office/drawing/2014/main" val="212625881"/>
                    </a:ext>
                  </a:extLst>
                </a:gridCol>
                <a:gridCol w="405455">
                  <a:extLst>
                    <a:ext uri="{9D8B030D-6E8A-4147-A177-3AD203B41FA5}">
                      <a16:colId xmlns:a16="http://schemas.microsoft.com/office/drawing/2014/main" val="4134673689"/>
                    </a:ext>
                  </a:extLst>
                </a:gridCol>
                <a:gridCol w="405455">
                  <a:extLst>
                    <a:ext uri="{9D8B030D-6E8A-4147-A177-3AD203B41FA5}">
                      <a16:colId xmlns:a16="http://schemas.microsoft.com/office/drawing/2014/main" val="301940752"/>
                    </a:ext>
                  </a:extLst>
                </a:gridCol>
                <a:gridCol w="202728">
                  <a:extLst>
                    <a:ext uri="{9D8B030D-6E8A-4147-A177-3AD203B41FA5}">
                      <a16:colId xmlns:a16="http://schemas.microsoft.com/office/drawing/2014/main" val="966752873"/>
                    </a:ext>
                  </a:extLst>
                </a:gridCol>
                <a:gridCol w="559915">
                  <a:extLst>
                    <a:ext uri="{9D8B030D-6E8A-4147-A177-3AD203B41FA5}">
                      <a16:colId xmlns:a16="http://schemas.microsoft.com/office/drawing/2014/main" val="1597770790"/>
                    </a:ext>
                  </a:extLst>
                </a:gridCol>
                <a:gridCol w="357186">
                  <a:extLst>
                    <a:ext uri="{9D8B030D-6E8A-4147-A177-3AD203B41FA5}">
                      <a16:colId xmlns:a16="http://schemas.microsoft.com/office/drawing/2014/main" val="1339359788"/>
                    </a:ext>
                  </a:extLst>
                </a:gridCol>
                <a:gridCol w="357186">
                  <a:extLst>
                    <a:ext uri="{9D8B030D-6E8A-4147-A177-3AD203B41FA5}">
                      <a16:colId xmlns:a16="http://schemas.microsoft.com/office/drawing/2014/main" val="2420565380"/>
                    </a:ext>
                  </a:extLst>
                </a:gridCol>
                <a:gridCol w="357186">
                  <a:extLst>
                    <a:ext uri="{9D8B030D-6E8A-4147-A177-3AD203B41FA5}">
                      <a16:colId xmlns:a16="http://schemas.microsoft.com/office/drawing/2014/main" val="362104331"/>
                    </a:ext>
                  </a:extLst>
                </a:gridCol>
                <a:gridCol w="166526">
                  <a:extLst>
                    <a:ext uri="{9D8B030D-6E8A-4147-A177-3AD203B41FA5}">
                      <a16:colId xmlns:a16="http://schemas.microsoft.com/office/drawing/2014/main" val="696724964"/>
                    </a:ext>
                  </a:extLst>
                </a:gridCol>
                <a:gridCol w="610897">
                  <a:extLst>
                    <a:ext uri="{9D8B030D-6E8A-4147-A177-3AD203B41FA5}">
                      <a16:colId xmlns:a16="http://schemas.microsoft.com/office/drawing/2014/main" val="1557916088"/>
                    </a:ext>
                  </a:extLst>
                </a:gridCol>
                <a:gridCol w="279656">
                  <a:extLst>
                    <a:ext uri="{9D8B030D-6E8A-4147-A177-3AD203B41FA5}">
                      <a16:colId xmlns:a16="http://schemas.microsoft.com/office/drawing/2014/main" val="3788619788"/>
                    </a:ext>
                  </a:extLst>
                </a:gridCol>
                <a:gridCol w="366841">
                  <a:extLst>
                    <a:ext uri="{9D8B030D-6E8A-4147-A177-3AD203B41FA5}">
                      <a16:colId xmlns:a16="http://schemas.microsoft.com/office/drawing/2014/main" val="615775073"/>
                    </a:ext>
                  </a:extLst>
                </a:gridCol>
                <a:gridCol w="366841">
                  <a:extLst>
                    <a:ext uri="{9D8B030D-6E8A-4147-A177-3AD203B41FA5}">
                      <a16:colId xmlns:a16="http://schemas.microsoft.com/office/drawing/2014/main" val="2990439223"/>
                    </a:ext>
                  </a:extLst>
                </a:gridCol>
                <a:gridCol w="166526">
                  <a:extLst>
                    <a:ext uri="{9D8B030D-6E8A-4147-A177-3AD203B41FA5}">
                      <a16:colId xmlns:a16="http://schemas.microsoft.com/office/drawing/2014/main" val="2874395161"/>
                    </a:ext>
                  </a:extLst>
                </a:gridCol>
                <a:gridCol w="569569">
                  <a:extLst>
                    <a:ext uri="{9D8B030D-6E8A-4147-A177-3AD203B41FA5}">
                      <a16:colId xmlns:a16="http://schemas.microsoft.com/office/drawing/2014/main" val="2282054454"/>
                    </a:ext>
                  </a:extLst>
                </a:gridCol>
                <a:gridCol w="482687">
                  <a:extLst>
                    <a:ext uri="{9D8B030D-6E8A-4147-A177-3AD203B41FA5}">
                      <a16:colId xmlns:a16="http://schemas.microsoft.com/office/drawing/2014/main" val="2861679580"/>
                    </a:ext>
                  </a:extLst>
                </a:gridCol>
                <a:gridCol w="482687">
                  <a:extLst>
                    <a:ext uri="{9D8B030D-6E8A-4147-A177-3AD203B41FA5}">
                      <a16:colId xmlns:a16="http://schemas.microsoft.com/office/drawing/2014/main" val="3129111999"/>
                    </a:ext>
                  </a:extLst>
                </a:gridCol>
                <a:gridCol w="482687">
                  <a:extLst>
                    <a:ext uri="{9D8B030D-6E8A-4147-A177-3AD203B41FA5}">
                      <a16:colId xmlns:a16="http://schemas.microsoft.com/office/drawing/2014/main" val="2218120580"/>
                    </a:ext>
                  </a:extLst>
                </a:gridCol>
              </a:tblGrid>
              <a:tr h="903536">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36094072"/>
                  </a:ext>
                </a:extLst>
              </a:tr>
              <a:tr h="233572">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74680422"/>
                  </a:ext>
                </a:extLst>
              </a:tr>
              <a:tr h="233572">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898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986</a:t>
                      </a:r>
                    </a:p>
                  </a:txBody>
                  <a:tcPr marL="0" marR="0" marT="0" marB="0" anchor="ctr">
                    <a:lnL>
                      <a:noFill/>
                    </a:lnL>
                    <a:lnR>
                      <a:noFill/>
                    </a:lnR>
                    <a:lnT>
                      <a:noFill/>
                    </a:lnT>
                    <a:lnB>
                      <a:noFill/>
                    </a:lnB>
                    <a:noFill/>
                  </a:tcPr>
                </a:tc>
                <a:extLst>
                  <a:ext uri="{0D108BD9-81ED-4DB2-BD59-A6C34878D82A}">
                    <a16:rowId xmlns:a16="http://schemas.microsoft.com/office/drawing/2014/main" val="1049123092"/>
                  </a:ext>
                </a:extLst>
              </a:tr>
              <a:tr h="233572">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22916726"/>
                  </a:ext>
                </a:extLst>
              </a:tr>
              <a:tr h="233572">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717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938</a:t>
                      </a:r>
                    </a:p>
                  </a:txBody>
                  <a:tcPr marL="0" marR="0" marT="0" marB="0" anchor="ctr">
                    <a:lnL>
                      <a:noFill/>
                    </a:lnL>
                    <a:lnR>
                      <a:noFill/>
                    </a:lnR>
                    <a:lnT>
                      <a:noFill/>
                    </a:lnT>
                    <a:lnB>
                      <a:noFill/>
                    </a:lnB>
                    <a:noFill/>
                  </a:tcPr>
                </a:tc>
                <a:extLst>
                  <a:ext uri="{0D108BD9-81ED-4DB2-BD59-A6C34878D82A}">
                    <a16:rowId xmlns:a16="http://schemas.microsoft.com/office/drawing/2014/main" val="2736076710"/>
                  </a:ext>
                </a:extLst>
              </a:tr>
              <a:tr h="233572">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70503527"/>
                  </a:ext>
                </a:extLst>
              </a:tr>
              <a:tr h="233572">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615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761</a:t>
                      </a:r>
                    </a:p>
                  </a:txBody>
                  <a:tcPr marL="0" marR="0" marT="0" marB="0" anchor="ctr">
                    <a:lnL>
                      <a:noFill/>
                    </a:lnL>
                    <a:lnR>
                      <a:noFill/>
                    </a:lnR>
                    <a:lnT>
                      <a:noFill/>
                    </a:lnT>
                    <a:lnB>
                      <a:noFill/>
                    </a:lnB>
                    <a:noFill/>
                  </a:tcPr>
                </a:tc>
                <a:extLst>
                  <a:ext uri="{0D108BD9-81ED-4DB2-BD59-A6C34878D82A}">
                    <a16:rowId xmlns:a16="http://schemas.microsoft.com/office/drawing/2014/main" val="1136142390"/>
                  </a:ext>
                </a:extLst>
              </a:tr>
              <a:tr h="233572">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688</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46750549"/>
                  </a:ext>
                </a:extLst>
              </a:tr>
              <a:tr h="233572">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663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647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811</a:t>
                      </a:r>
                    </a:p>
                  </a:txBody>
                  <a:tcPr marL="0" marR="0" marT="0" marB="0" anchor="ctr">
                    <a:lnL>
                      <a:noFill/>
                    </a:lnL>
                    <a:lnR>
                      <a:noFill/>
                    </a:lnR>
                    <a:lnT>
                      <a:noFill/>
                    </a:lnT>
                    <a:lnB>
                      <a:noFill/>
                    </a:lnB>
                    <a:noFill/>
                  </a:tcPr>
                </a:tc>
                <a:extLst>
                  <a:ext uri="{0D108BD9-81ED-4DB2-BD59-A6C34878D82A}">
                    <a16:rowId xmlns:a16="http://schemas.microsoft.com/office/drawing/2014/main" val="1430205255"/>
                  </a:ext>
                </a:extLst>
              </a:tr>
              <a:tr h="233572">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377</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657</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787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45275785"/>
                  </a:ext>
                </a:extLst>
              </a:tr>
              <a:tr h="467142">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1.839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3.449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2.788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5.005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6.147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7.745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677881729"/>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octubre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96E194D0-5535-5A43-2534-676742F2C7E9}"/>
              </a:ext>
            </a:extLst>
          </p:cNvPr>
          <p:cNvSpPr txBox="1"/>
          <p:nvPr/>
        </p:nvSpPr>
        <p:spPr>
          <a:xfrm>
            <a:off x="2195104" y="4476361"/>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31 de octubre de 2024.</a:t>
            </a:r>
          </a:p>
        </p:txBody>
      </p:sp>
      <p:graphicFrame>
        <p:nvGraphicFramePr>
          <p:cNvPr id="3" name="Tabla 2">
            <a:extLst>
              <a:ext uri="{FF2B5EF4-FFF2-40B4-BE49-F238E27FC236}">
                <a16:creationId xmlns:a16="http://schemas.microsoft.com/office/drawing/2014/main" id="{EFABF10F-DDDF-9955-1DC7-4BE4487AE51A}"/>
              </a:ext>
            </a:extLst>
          </p:cNvPr>
          <p:cNvGraphicFramePr>
            <a:graphicFrameLocks noGrp="1"/>
          </p:cNvGraphicFramePr>
          <p:nvPr/>
        </p:nvGraphicFramePr>
        <p:xfrm>
          <a:off x="2586887" y="2371247"/>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SEPTIEMBRE-2024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OCTUBRE-2024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(OCT-24)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a:solidFill>
                            <a:srgbClr val="002060"/>
                          </a:solidFill>
                          <a:effectLst/>
                          <a:latin typeface="Calibri" panose="020F0502020204030204" pitchFamily="34" charset="0"/>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0,27%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636.766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a:solidFill>
                            <a:srgbClr val="002060"/>
                          </a:solidFill>
                          <a:effectLst/>
                          <a:latin typeface="Calibri" panose="020F0502020204030204" pitchFamily="34" charset="0"/>
                        </a:rPr>
                        <a:t>640.939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a:solidFill>
                            <a:srgbClr val="002060"/>
                          </a:solidFill>
                          <a:effectLst/>
                          <a:latin typeface="Calibri" panose="020F0502020204030204" pitchFamily="34" charset="0"/>
                        </a:rPr>
                        <a:t>99,73%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638.524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642.697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octubre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67D5EFE8-F9CC-654F-D348-CC5479871324}"/>
              </a:ext>
            </a:extLst>
          </p:cNvPr>
          <p:cNvSpPr txBox="1"/>
          <p:nvPr/>
        </p:nvSpPr>
        <p:spPr>
          <a:xfrm>
            <a:off x="2145527" y="4391884"/>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31 de octubre de 2024.</a:t>
            </a:r>
            <a:endParaRPr lang="es-ES"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ED40C790-010C-F3F5-5740-79F98203D635}"/>
              </a:ext>
            </a:extLst>
          </p:cNvPr>
          <p:cNvGraphicFramePr>
            <a:graphicFrameLocks noGrp="1"/>
          </p:cNvGraphicFramePr>
          <p:nvPr/>
        </p:nvGraphicFramePr>
        <p:xfrm>
          <a:off x="2387464" y="2727860"/>
          <a:ext cx="7417071" cy="1402279"/>
        </p:xfrm>
        <a:graphic>
          <a:graphicData uri="http://schemas.openxmlformats.org/drawingml/2006/table">
            <a:tbl>
              <a:tblPr/>
              <a:tblGrid>
                <a:gridCol w="614955">
                  <a:extLst>
                    <a:ext uri="{9D8B030D-6E8A-4147-A177-3AD203B41FA5}">
                      <a16:colId xmlns:a16="http://schemas.microsoft.com/office/drawing/2014/main" val="3166686462"/>
                    </a:ext>
                  </a:extLst>
                </a:gridCol>
                <a:gridCol w="2267372">
                  <a:extLst>
                    <a:ext uri="{9D8B030D-6E8A-4147-A177-3AD203B41FA5}">
                      <a16:colId xmlns:a16="http://schemas.microsoft.com/office/drawing/2014/main" val="3817956555"/>
                    </a:ext>
                  </a:extLst>
                </a:gridCol>
                <a:gridCol w="2267372">
                  <a:extLst>
                    <a:ext uri="{9D8B030D-6E8A-4147-A177-3AD203B41FA5}">
                      <a16:colId xmlns:a16="http://schemas.microsoft.com/office/drawing/2014/main" val="1215206883"/>
                    </a:ext>
                  </a:extLst>
                </a:gridCol>
                <a:gridCol w="2267372">
                  <a:extLst>
                    <a:ext uri="{9D8B030D-6E8A-4147-A177-3AD203B41FA5}">
                      <a16:colId xmlns:a16="http://schemas.microsoft.com/office/drawing/2014/main" val="2847405450"/>
                    </a:ext>
                  </a:extLst>
                </a:gridCol>
              </a:tblGrid>
              <a:tr h="803547">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598732">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642.697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384.714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59,86%</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octubre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B70F7067-9D44-4D90-A2AA-DB361D77E09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4" name="CuadroTexto 3">
            <a:extLst>
              <a:ext uri="{FF2B5EF4-FFF2-40B4-BE49-F238E27FC236}">
                <a16:creationId xmlns:a16="http://schemas.microsoft.com/office/drawing/2014/main" id="{62A19320-9641-0276-4F67-4A76428FADBD}"/>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octubre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31 de octubre de 2024.</a:t>
            </a:r>
          </a:p>
        </p:txBody>
      </p:sp>
      <p:graphicFrame>
        <p:nvGraphicFramePr>
          <p:cNvPr id="5" name="Tabla 4">
            <a:extLst>
              <a:ext uri="{FF2B5EF4-FFF2-40B4-BE49-F238E27FC236}">
                <a16:creationId xmlns:a16="http://schemas.microsoft.com/office/drawing/2014/main" id="{DF96C2CA-5320-AE62-C028-95C28A9A4315}"/>
              </a:ext>
            </a:extLst>
          </p:cNvPr>
          <p:cNvGraphicFramePr>
            <a:graphicFrameLocks noGrp="1"/>
          </p:cNvGraphicFramePr>
          <p:nvPr/>
        </p:nvGraphicFramePr>
        <p:xfrm>
          <a:off x="1880655" y="2510736"/>
          <a:ext cx="7823200" cy="990600"/>
        </p:xfrm>
        <a:graphic>
          <a:graphicData uri="http://schemas.openxmlformats.org/drawingml/2006/table">
            <a:tbl>
              <a:tblPr/>
              <a:tblGrid>
                <a:gridCol w="761691">
                  <a:extLst>
                    <a:ext uri="{9D8B030D-6E8A-4147-A177-3AD203B41FA5}">
                      <a16:colId xmlns:a16="http://schemas.microsoft.com/office/drawing/2014/main" val="2923852682"/>
                    </a:ext>
                  </a:extLst>
                </a:gridCol>
                <a:gridCol w="1307569">
                  <a:extLst>
                    <a:ext uri="{9D8B030D-6E8A-4147-A177-3AD203B41FA5}">
                      <a16:colId xmlns:a16="http://schemas.microsoft.com/office/drawing/2014/main" val="4101901263"/>
                    </a:ext>
                  </a:extLst>
                </a:gridCol>
                <a:gridCol w="1002893">
                  <a:extLst>
                    <a:ext uri="{9D8B030D-6E8A-4147-A177-3AD203B41FA5}">
                      <a16:colId xmlns:a16="http://schemas.microsoft.com/office/drawing/2014/main" val="2193352481"/>
                    </a:ext>
                  </a:extLst>
                </a:gridCol>
                <a:gridCol w="761691">
                  <a:extLst>
                    <a:ext uri="{9D8B030D-6E8A-4147-A177-3AD203B41FA5}">
                      <a16:colId xmlns:a16="http://schemas.microsoft.com/office/drawing/2014/main" val="300169525"/>
                    </a:ext>
                  </a:extLst>
                </a:gridCol>
                <a:gridCol w="1475776">
                  <a:extLst>
                    <a:ext uri="{9D8B030D-6E8A-4147-A177-3AD203B41FA5}">
                      <a16:colId xmlns:a16="http://schemas.microsoft.com/office/drawing/2014/main" val="1516814106"/>
                    </a:ext>
                  </a:extLst>
                </a:gridCol>
                <a:gridCol w="2513580">
                  <a:extLst>
                    <a:ext uri="{9D8B030D-6E8A-4147-A177-3AD203B41FA5}">
                      <a16:colId xmlns:a16="http://schemas.microsoft.com/office/drawing/2014/main" val="1592261083"/>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12146243"/>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139.361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163.146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830502"/>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330.300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403.973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05846530"/>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469.661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567.119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603876103"/>
                  </a:ext>
                </a:extLst>
              </a:tr>
            </a:tbl>
          </a:graphicData>
        </a:graphic>
      </p:graphicFrame>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octubre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D40DBE21-812D-8031-8442-1216A4D4A785}"/>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octubre de 2024.</a:t>
            </a:r>
          </a:p>
        </p:txBody>
      </p:sp>
      <p:graphicFrame>
        <p:nvGraphicFramePr>
          <p:cNvPr id="4" name="Tabla 3">
            <a:extLst>
              <a:ext uri="{FF2B5EF4-FFF2-40B4-BE49-F238E27FC236}">
                <a16:creationId xmlns:a16="http://schemas.microsoft.com/office/drawing/2014/main" id="{72113849-7745-D6DD-8202-6953CB47FF3F}"/>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SEPTIEMBRE-2024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OCTUBRE-2024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(OCT-24)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468.730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469.661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468.730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469.661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octubre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06937B66-48F8-BB54-3471-2F681EAC9E1F}"/>
              </a:ext>
            </a:extLst>
          </p:cNvPr>
          <p:cNvSpPr txBox="1"/>
          <p:nvPr/>
        </p:nvSpPr>
        <p:spPr>
          <a:xfrm>
            <a:off x="2275884" y="4288197"/>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octubre de 2024.</a:t>
            </a:r>
          </a:p>
        </p:txBody>
      </p:sp>
      <p:graphicFrame>
        <p:nvGraphicFramePr>
          <p:cNvPr id="4" name="Tabla 3">
            <a:extLst>
              <a:ext uri="{FF2B5EF4-FFF2-40B4-BE49-F238E27FC236}">
                <a16:creationId xmlns:a16="http://schemas.microsoft.com/office/drawing/2014/main" id="{E2310398-F2AC-37D5-2329-CD73C7328D03}"/>
              </a:ext>
            </a:extLst>
          </p:cNvPr>
          <p:cNvGraphicFramePr>
            <a:graphicFrameLocks noGrp="1"/>
          </p:cNvGraphicFramePr>
          <p:nvPr/>
        </p:nvGraphicFramePr>
        <p:xfrm>
          <a:off x="2275884" y="2520378"/>
          <a:ext cx="7128264" cy="1312122"/>
        </p:xfrm>
        <a:graphic>
          <a:graphicData uri="http://schemas.openxmlformats.org/drawingml/2006/table">
            <a:tbl>
              <a:tblPr/>
              <a:tblGrid>
                <a:gridCol w="1815832">
                  <a:extLst>
                    <a:ext uri="{9D8B030D-6E8A-4147-A177-3AD203B41FA5}">
                      <a16:colId xmlns:a16="http://schemas.microsoft.com/office/drawing/2014/main" val="167799717"/>
                    </a:ext>
                  </a:extLst>
                </a:gridCol>
                <a:gridCol w="2070948">
                  <a:extLst>
                    <a:ext uri="{9D8B030D-6E8A-4147-A177-3AD203B41FA5}">
                      <a16:colId xmlns:a16="http://schemas.microsoft.com/office/drawing/2014/main" val="4173859939"/>
                    </a:ext>
                  </a:extLst>
                </a:gridCol>
                <a:gridCol w="1740797">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86965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469.661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102.717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octubre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A0BA12E9-0122-40B1-8D06-086367C9EBF0}"/>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E699C161-5BB9-341C-E148-93CB8D22AC84}"/>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31 de octubre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pt-BR" sz="1200" dirty="0">
                <a:solidFill>
                  <a:srgbClr val="4472C4">
                    <a:lumMod val="50000"/>
                  </a:srgbClr>
                </a:solidFill>
                <a:latin typeface="Calibri" panose="020F0502020204030204"/>
              </a:rPr>
              <a:t>31 de octubre </a:t>
            </a:r>
            <a:r>
              <a:rPr lang="es-MX" sz="1200" dirty="0">
                <a:solidFill>
                  <a:srgbClr val="4472C4">
                    <a:lumMod val="50000"/>
                  </a:srgbClr>
                </a:solidFill>
                <a:latin typeface="Calibri" panose="020F0502020204030204"/>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3" name="Tabla 2">
            <a:extLst>
              <a:ext uri="{FF2B5EF4-FFF2-40B4-BE49-F238E27FC236}">
                <a16:creationId xmlns:a16="http://schemas.microsoft.com/office/drawing/2014/main" id="{0F71EF18-ECB8-F98F-36B1-738B19835731}"/>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55.680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78.950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233.367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324.640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1.940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289.047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403.590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2.668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370</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octubre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55D7CB8D-C246-2C64-317A-0382F8FF03EF}"/>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1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SEPTIEMBRE-2024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OCTUBRE-2024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288.668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289.047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288.668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289.047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3" name="CuadroTexto 2">
            <a:extLst>
              <a:ext uri="{FF2B5EF4-FFF2-40B4-BE49-F238E27FC236}">
                <a16:creationId xmlns:a16="http://schemas.microsoft.com/office/drawing/2014/main" id="{AB67691F-9ED2-0DB9-14E4-BB9F169CC72A}"/>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octubre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octubre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24013C66-F461-5398-FF76-8610F1A4193A}"/>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289.047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95.679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1" i="0" u="none" strike="noStrike" dirty="0">
                          <a:solidFill>
                            <a:srgbClr val="000000"/>
                          </a:solidFill>
                          <a:effectLst/>
                          <a:latin typeface="Calibri" panose="020F0502020204030204" pitchFamily="34" charset="0"/>
                        </a:rPr>
                        <a:t>33,10%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3" name="CuadroTexto 2">
            <a:extLst>
              <a:ext uri="{FF2B5EF4-FFF2-40B4-BE49-F238E27FC236}">
                <a16:creationId xmlns:a16="http://schemas.microsoft.com/office/drawing/2014/main" id="{30B60BF1-0021-A192-FED8-ADC22BE32964}"/>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a:t>
            </a:r>
            <a:r>
              <a:rPr lang="pt-BR" sz="1200" dirty="0">
                <a:solidFill>
                  <a:srgbClr val="4472C4">
                    <a:lumMod val="50000"/>
                  </a:srgbClr>
                </a:solidFill>
                <a:latin typeface="Calibri" panose="020F0502020204030204"/>
              </a:rPr>
              <a:t>de octubre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octubre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9BCA12CF-7556-4BBE-B35D-4A904CCE38B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A6118986-CBF6-0A3B-6513-9CFF5EDA54C3}"/>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octubre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octubre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4" name="Tabla 3">
            <a:extLst>
              <a:ext uri="{FF2B5EF4-FFF2-40B4-BE49-F238E27FC236}">
                <a16:creationId xmlns:a16="http://schemas.microsoft.com/office/drawing/2014/main" id="{6E09E3E6-C4C4-BD92-3455-75A94F1ABE4A}"/>
              </a:ext>
            </a:extLst>
          </p:cNvPr>
          <p:cNvGraphicFramePr>
            <a:graphicFrameLocks noGrp="1"/>
          </p:cNvGraphicFramePr>
          <p:nvPr/>
        </p:nvGraphicFramePr>
        <p:xfrm>
          <a:off x="1835149" y="2438403"/>
          <a:ext cx="7868706" cy="1142389"/>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965404">
                  <a:extLst>
                    <a:ext uri="{9D8B030D-6E8A-4147-A177-3AD203B41FA5}">
                      <a16:colId xmlns:a16="http://schemas.microsoft.com/office/drawing/2014/main" val="2314877193"/>
                    </a:ext>
                  </a:extLst>
                </a:gridCol>
                <a:gridCol w="809444">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56431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890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396.288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445.318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890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396.288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445.318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octubre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C2F3CDD9-766A-844B-60CA-4E4716F705AB}"/>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SEPTIEMBRE-24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OCTUBRE-24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OCT</a:t>
                      </a:r>
                      <a:r>
                        <a:rPr lang="es-CO" sz="1100" b="1" u="none" strike="noStrike" kern="1200" dirty="0">
                          <a:solidFill>
                            <a:schemeClr val="accent1">
                              <a:lumMod val="50000"/>
                            </a:schemeClr>
                          </a:solidFill>
                          <a:effectLst/>
                          <a:latin typeface="+mn-lt"/>
                          <a:ea typeface="+mn-ea"/>
                          <a:cs typeface="+mn-cs"/>
                        </a:rPr>
                        <a:t>-2024)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394.231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394.657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395.864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396.288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83483D57-E41E-8FEE-8F1F-8995E11DF269}"/>
              </a:ext>
            </a:extLst>
          </p:cNvPr>
          <p:cNvSpPr txBox="1"/>
          <p:nvPr/>
        </p:nvSpPr>
        <p:spPr>
          <a:xfrm>
            <a:off x="1713099" y="3917360"/>
            <a:ext cx="759971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octubre 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de febrero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02A6DD2-1FA4-ADA1-DDBF-AB47BFA76BF8}"/>
              </a:ext>
            </a:extLst>
          </p:cNvPr>
          <p:cNvGraphicFramePr>
            <a:graphicFrameLocks noGrp="1"/>
          </p:cNvGraphicFramePr>
          <p:nvPr>
            <p:extLst>
              <p:ext uri="{D42A27DB-BD31-4B8C-83A1-F6EECF244321}">
                <p14:modId xmlns:p14="http://schemas.microsoft.com/office/powerpoint/2010/main" val="978956492"/>
              </p:ext>
            </p:extLst>
          </p:nvPr>
        </p:nvGraphicFramePr>
        <p:xfrm>
          <a:off x="334423" y="2509216"/>
          <a:ext cx="11523147" cy="3556524"/>
        </p:xfrm>
        <a:graphic>
          <a:graphicData uri="http://schemas.openxmlformats.org/drawingml/2006/table">
            <a:tbl>
              <a:tblPr/>
              <a:tblGrid>
                <a:gridCol w="747245">
                  <a:extLst>
                    <a:ext uri="{9D8B030D-6E8A-4147-A177-3AD203B41FA5}">
                      <a16:colId xmlns:a16="http://schemas.microsoft.com/office/drawing/2014/main" val="2089923234"/>
                    </a:ext>
                  </a:extLst>
                </a:gridCol>
                <a:gridCol w="971418">
                  <a:extLst>
                    <a:ext uri="{9D8B030D-6E8A-4147-A177-3AD203B41FA5}">
                      <a16:colId xmlns:a16="http://schemas.microsoft.com/office/drawing/2014/main" val="4293681370"/>
                    </a:ext>
                  </a:extLst>
                </a:gridCol>
                <a:gridCol w="286444">
                  <a:extLst>
                    <a:ext uri="{9D8B030D-6E8A-4147-A177-3AD203B41FA5}">
                      <a16:colId xmlns:a16="http://schemas.microsoft.com/office/drawing/2014/main" val="3981728108"/>
                    </a:ext>
                  </a:extLst>
                </a:gridCol>
                <a:gridCol w="759700">
                  <a:extLst>
                    <a:ext uri="{9D8B030D-6E8A-4147-A177-3AD203B41FA5}">
                      <a16:colId xmlns:a16="http://schemas.microsoft.com/office/drawing/2014/main" val="649109470"/>
                    </a:ext>
                  </a:extLst>
                </a:gridCol>
                <a:gridCol w="896693">
                  <a:extLst>
                    <a:ext uri="{9D8B030D-6E8A-4147-A177-3AD203B41FA5}">
                      <a16:colId xmlns:a16="http://schemas.microsoft.com/office/drawing/2014/main" val="2215550466"/>
                    </a:ext>
                  </a:extLst>
                </a:gridCol>
                <a:gridCol w="286444">
                  <a:extLst>
                    <a:ext uri="{9D8B030D-6E8A-4147-A177-3AD203B41FA5}">
                      <a16:colId xmlns:a16="http://schemas.microsoft.com/office/drawing/2014/main" val="1878559547"/>
                    </a:ext>
                  </a:extLst>
                </a:gridCol>
                <a:gridCol w="759700">
                  <a:extLst>
                    <a:ext uri="{9D8B030D-6E8A-4147-A177-3AD203B41FA5}">
                      <a16:colId xmlns:a16="http://schemas.microsoft.com/office/drawing/2014/main" val="1812408327"/>
                    </a:ext>
                  </a:extLst>
                </a:gridCol>
                <a:gridCol w="934057">
                  <a:extLst>
                    <a:ext uri="{9D8B030D-6E8A-4147-A177-3AD203B41FA5}">
                      <a16:colId xmlns:a16="http://schemas.microsoft.com/office/drawing/2014/main" val="2296722846"/>
                    </a:ext>
                  </a:extLst>
                </a:gridCol>
                <a:gridCol w="286444">
                  <a:extLst>
                    <a:ext uri="{9D8B030D-6E8A-4147-A177-3AD203B41FA5}">
                      <a16:colId xmlns:a16="http://schemas.microsoft.com/office/drawing/2014/main" val="1933829018"/>
                    </a:ext>
                  </a:extLst>
                </a:gridCol>
                <a:gridCol w="759700">
                  <a:extLst>
                    <a:ext uri="{9D8B030D-6E8A-4147-A177-3AD203B41FA5}">
                      <a16:colId xmlns:a16="http://schemas.microsoft.com/office/drawing/2014/main" val="3867702804"/>
                    </a:ext>
                  </a:extLst>
                </a:gridCol>
                <a:gridCol w="887354">
                  <a:extLst>
                    <a:ext uri="{9D8B030D-6E8A-4147-A177-3AD203B41FA5}">
                      <a16:colId xmlns:a16="http://schemas.microsoft.com/office/drawing/2014/main" val="3759820335"/>
                    </a:ext>
                  </a:extLst>
                </a:gridCol>
                <a:gridCol w="286444">
                  <a:extLst>
                    <a:ext uri="{9D8B030D-6E8A-4147-A177-3AD203B41FA5}">
                      <a16:colId xmlns:a16="http://schemas.microsoft.com/office/drawing/2014/main" val="1606128688"/>
                    </a:ext>
                  </a:extLst>
                </a:gridCol>
                <a:gridCol w="759700">
                  <a:extLst>
                    <a:ext uri="{9D8B030D-6E8A-4147-A177-3AD203B41FA5}">
                      <a16:colId xmlns:a16="http://schemas.microsoft.com/office/drawing/2014/main" val="1816986331"/>
                    </a:ext>
                  </a:extLst>
                </a:gridCol>
                <a:gridCol w="946511">
                  <a:extLst>
                    <a:ext uri="{9D8B030D-6E8A-4147-A177-3AD203B41FA5}">
                      <a16:colId xmlns:a16="http://schemas.microsoft.com/office/drawing/2014/main" val="1880238024"/>
                    </a:ext>
                  </a:extLst>
                </a:gridCol>
                <a:gridCol w="286444">
                  <a:extLst>
                    <a:ext uri="{9D8B030D-6E8A-4147-A177-3AD203B41FA5}">
                      <a16:colId xmlns:a16="http://schemas.microsoft.com/office/drawing/2014/main" val="3977908244"/>
                    </a:ext>
                  </a:extLst>
                </a:gridCol>
                <a:gridCol w="759700">
                  <a:extLst>
                    <a:ext uri="{9D8B030D-6E8A-4147-A177-3AD203B41FA5}">
                      <a16:colId xmlns:a16="http://schemas.microsoft.com/office/drawing/2014/main" val="3223257086"/>
                    </a:ext>
                  </a:extLst>
                </a:gridCol>
                <a:gridCol w="909149">
                  <a:extLst>
                    <a:ext uri="{9D8B030D-6E8A-4147-A177-3AD203B41FA5}">
                      <a16:colId xmlns:a16="http://schemas.microsoft.com/office/drawing/2014/main" val="3214881617"/>
                    </a:ext>
                  </a:extLst>
                </a:gridCol>
              </a:tblGrid>
              <a:tr h="416621">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42072764"/>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144.125,19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1.479.321,08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204538949"/>
                  </a:ext>
                </a:extLst>
              </a:tr>
              <a:tr h="203230">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214.438,41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1.792.503,37</a:t>
                      </a:r>
                    </a:p>
                  </a:txBody>
                  <a:tcPr marL="0" marR="0" marT="0" marB="0" anchor="ctr">
                    <a:lnL>
                      <a:noFill/>
                    </a:lnL>
                    <a:lnR>
                      <a:noFill/>
                    </a:lnR>
                    <a:lnT>
                      <a:noFill/>
                    </a:lnT>
                    <a:lnB>
                      <a:noFill/>
                    </a:lnB>
                    <a:noFill/>
                  </a:tcPr>
                </a:tc>
                <a:extLst>
                  <a:ext uri="{0D108BD9-81ED-4DB2-BD59-A6C34878D82A}">
                    <a16:rowId xmlns:a16="http://schemas.microsoft.com/office/drawing/2014/main" val="4191186898"/>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534024"/>
                  </a:ext>
                </a:extLst>
              </a:tr>
              <a:tr h="203230">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1582560695"/>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97138"/>
                  </a:ext>
                </a:extLst>
              </a:tr>
              <a:tr h="203230">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585334648"/>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234.516,81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3.024.072,17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93603236"/>
                  </a:ext>
                </a:extLst>
              </a:tr>
              <a:tr h="203230">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214.720,38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1345118621"/>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5776539"/>
                  </a:ext>
                </a:extLst>
              </a:tr>
              <a:tr h="203230">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2679790176"/>
                  </a:ext>
                </a:extLst>
              </a:tr>
              <a:tr h="20323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64539560"/>
                  </a:ext>
                </a:extLst>
              </a:tr>
              <a:tr h="203230">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329.815,08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2.803.908,53</a:t>
                      </a:r>
                    </a:p>
                  </a:txBody>
                  <a:tcPr marL="0" marR="0" marT="0" marB="0" anchor="ctr">
                    <a:lnL>
                      <a:noFill/>
                    </a:lnL>
                    <a:lnR>
                      <a:noFill/>
                    </a:lnR>
                    <a:lnT>
                      <a:noFill/>
                    </a:lnT>
                    <a:lnB>
                      <a:noFill/>
                    </a:lnB>
                    <a:noFill/>
                  </a:tcPr>
                </a:tc>
                <a:extLst>
                  <a:ext uri="{0D108BD9-81ED-4DB2-BD59-A6C34878D82A}">
                    <a16:rowId xmlns:a16="http://schemas.microsoft.com/office/drawing/2014/main" val="1030537322"/>
                  </a:ext>
                </a:extLst>
              </a:tr>
              <a:tr h="70114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175.927,04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115.590,27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55.795,15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dirty="0">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40.000,63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39.321,83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426.634,92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24099091"/>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octubre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744F125C-9CBD-ED16-C2E8-B37C8C654963}"/>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396.288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59.265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14,96%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3B7C1FA7-73F8-521F-47DA-7E912376496D}"/>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octubre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BC788A-24BF-37FA-D794-09E48C6B7F7B}"/>
            </a:ext>
          </a:extLst>
        </p:cNvPr>
        <p:cNvGrpSpPr/>
        <p:nvPr/>
      </p:nvGrpSpPr>
      <p:grpSpPr>
        <a:xfrm>
          <a:off x="0" y="0"/>
          <a:ext cx="0" cy="0"/>
          <a:chOff x="0" y="0"/>
          <a:chExt cx="0" cy="0"/>
        </a:xfrm>
      </p:grpSpPr>
      <p:sp>
        <p:nvSpPr>
          <p:cNvPr id="39" name="CuadroTexto 38">
            <a:extLst>
              <a:ext uri="{FF2B5EF4-FFF2-40B4-BE49-F238E27FC236}">
                <a16:creationId xmlns:a16="http://schemas.microsoft.com/office/drawing/2014/main" id="{DC12507E-8DC4-F5A5-738B-B360D4D4AB53}"/>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octubre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35C0EFBE-8056-D891-CE5E-6429F78D8FE2}"/>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06D86AA-5D78-9E44-993B-306EDFAE53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AEF875BE-BA46-B4A1-3B1B-64CBEE3FFB2C}"/>
              </a:ext>
            </a:extLst>
          </p:cNvPr>
          <p:cNvSpPr txBox="1">
            <a:spLocks noChangeArrowheads="1"/>
          </p:cNvSpPr>
          <p:nvPr/>
        </p:nvSpPr>
        <p:spPr bwMode="auto">
          <a:xfrm>
            <a:off x="88900" y="6457274"/>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s-ES" altLang="es-CO" sz="1200" dirty="0">
                <a:solidFill>
                  <a:schemeClr val="accent1">
                    <a:lumMod val="50000"/>
                  </a:schemeClr>
                </a:solidFill>
              </a:rPr>
              <a:t>Información del archivo plano de catastro a corte del 31-octubre-2024 - Descargado del SIGAB el 05 de noviembre de 2024</a:t>
            </a:r>
            <a:endParaRPr lang="es-CO" altLang="es-CO" sz="1200" dirty="0">
              <a:solidFill>
                <a:schemeClr val="accent1">
                  <a:lumMod val="50000"/>
                </a:schemeClr>
              </a:solidFill>
            </a:endParaRPr>
          </a:p>
        </p:txBody>
      </p:sp>
      <p:sp>
        <p:nvSpPr>
          <p:cNvPr id="7" name="CuadroTexto 6">
            <a:extLst>
              <a:ext uri="{FF2B5EF4-FFF2-40B4-BE49-F238E27FC236}">
                <a16:creationId xmlns:a16="http://schemas.microsoft.com/office/drawing/2014/main" id="{3B2ACC9F-EA2C-4C51-B3DF-5D88CD4DE82C}"/>
              </a:ext>
            </a:extLst>
          </p:cNvPr>
          <p:cNvSpPr txBox="1"/>
          <p:nvPr/>
        </p:nvSpPr>
        <p:spPr>
          <a:xfrm>
            <a:off x="88900" y="6056538"/>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5E95F9CB-DC40-42BF-52FF-15C7CAE87B61}"/>
              </a:ext>
            </a:extLst>
          </p:cNvPr>
          <p:cNvGraphicFramePr>
            <a:graphicFrameLocks noGrp="1"/>
          </p:cNvGraphicFramePr>
          <p:nvPr/>
        </p:nvGraphicFramePr>
        <p:xfrm>
          <a:off x="1228160" y="1339424"/>
          <a:ext cx="8993201" cy="4463263"/>
        </p:xfrm>
        <a:graphic>
          <a:graphicData uri="http://schemas.openxmlformats.org/drawingml/2006/table">
            <a:tbl>
              <a:tblPr/>
              <a:tblGrid>
                <a:gridCol w="551315">
                  <a:extLst>
                    <a:ext uri="{9D8B030D-6E8A-4147-A177-3AD203B41FA5}">
                      <a16:colId xmlns:a16="http://schemas.microsoft.com/office/drawing/2014/main" val="2568932503"/>
                    </a:ext>
                  </a:extLst>
                </a:gridCol>
                <a:gridCol w="767445">
                  <a:extLst>
                    <a:ext uri="{9D8B030D-6E8A-4147-A177-3AD203B41FA5}">
                      <a16:colId xmlns:a16="http://schemas.microsoft.com/office/drawing/2014/main" val="509207653"/>
                    </a:ext>
                  </a:extLst>
                </a:gridCol>
                <a:gridCol w="1373062">
                  <a:extLst>
                    <a:ext uri="{9D8B030D-6E8A-4147-A177-3AD203B41FA5}">
                      <a16:colId xmlns:a16="http://schemas.microsoft.com/office/drawing/2014/main" val="3414056674"/>
                    </a:ext>
                  </a:extLst>
                </a:gridCol>
                <a:gridCol w="797932">
                  <a:extLst>
                    <a:ext uri="{9D8B030D-6E8A-4147-A177-3AD203B41FA5}">
                      <a16:colId xmlns:a16="http://schemas.microsoft.com/office/drawing/2014/main" val="2076959081"/>
                    </a:ext>
                  </a:extLst>
                </a:gridCol>
                <a:gridCol w="769091">
                  <a:extLst>
                    <a:ext uri="{9D8B030D-6E8A-4147-A177-3AD203B41FA5}">
                      <a16:colId xmlns:a16="http://schemas.microsoft.com/office/drawing/2014/main" val="1582968009"/>
                    </a:ext>
                  </a:extLst>
                </a:gridCol>
                <a:gridCol w="942138">
                  <a:extLst>
                    <a:ext uri="{9D8B030D-6E8A-4147-A177-3AD203B41FA5}">
                      <a16:colId xmlns:a16="http://schemas.microsoft.com/office/drawing/2014/main" val="1986955707"/>
                    </a:ext>
                  </a:extLst>
                </a:gridCol>
                <a:gridCol w="942138">
                  <a:extLst>
                    <a:ext uri="{9D8B030D-6E8A-4147-A177-3AD203B41FA5}">
                      <a16:colId xmlns:a16="http://schemas.microsoft.com/office/drawing/2014/main" val="116045520"/>
                    </a:ext>
                  </a:extLst>
                </a:gridCol>
                <a:gridCol w="749865">
                  <a:extLst>
                    <a:ext uri="{9D8B030D-6E8A-4147-A177-3AD203B41FA5}">
                      <a16:colId xmlns:a16="http://schemas.microsoft.com/office/drawing/2014/main" val="548148790"/>
                    </a:ext>
                  </a:extLst>
                </a:gridCol>
                <a:gridCol w="730637">
                  <a:extLst>
                    <a:ext uri="{9D8B030D-6E8A-4147-A177-3AD203B41FA5}">
                      <a16:colId xmlns:a16="http://schemas.microsoft.com/office/drawing/2014/main" val="3058512314"/>
                    </a:ext>
                  </a:extLst>
                </a:gridCol>
                <a:gridCol w="1369578">
                  <a:extLst>
                    <a:ext uri="{9D8B030D-6E8A-4147-A177-3AD203B41FA5}">
                      <a16:colId xmlns:a16="http://schemas.microsoft.com/office/drawing/2014/main" val="3415138614"/>
                    </a:ext>
                  </a:extLst>
                </a:gridCol>
              </a:tblGrid>
              <a:tr h="166583">
                <a:tc gridSpan="10">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CATASTRO DE SUSCRIPTORES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6710497"/>
                  </a:ext>
                </a:extLst>
              </a:tr>
              <a:tr h="166583">
                <a:tc rowSpan="2">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ASE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LOCALIDAD</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NOMBRE LOCALIDAD</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Calibri" panose="020F0502020204030204" pitchFamily="34" charset="0"/>
                        </a:rPr>
                        <a:t># SUSCRIPTORES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Calibri" panose="020F0502020204030204" pitchFamily="34" charset="0"/>
                        </a:rPr>
                        <a:t># USUARIOS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Calibri" panose="020F0502020204030204" pitchFamily="34" charset="0"/>
                        </a:rPr>
                        <a:t># INMUEBLES DESOCUPADOS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MX" sz="900" b="1" i="0" u="none" strike="noStrike">
                          <a:solidFill>
                            <a:schemeClr val="accent1">
                              <a:lumMod val="50000"/>
                            </a:schemeClr>
                          </a:solidFill>
                          <a:effectLst/>
                          <a:latin typeface="Calibri" panose="020F0502020204030204" pitchFamily="34" charset="0"/>
                        </a:rPr>
                        <a:t>CUENTAS CON DESCUENTO POR LA NO RECOLECCIÓN PUERTA A PUERTA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gridSpan="2">
                  <a:txBody>
                    <a:bodyPr/>
                    <a:lstStyle/>
                    <a:p>
                      <a:pPr algn="ctr" rtl="0" fontAlgn="ctr"/>
                      <a:r>
                        <a:rPr lang="es-CO" sz="900" b="1" i="0" u="none" strike="noStrike">
                          <a:solidFill>
                            <a:schemeClr val="accent1">
                              <a:lumMod val="50000"/>
                            </a:schemeClr>
                          </a:solidFill>
                          <a:effectLst/>
                          <a:latin typeface="Calibri" panose="020F0502020204030204" pitchFamily="34" charset="0"/>
                        </a:rPr>
                        <a:t>TIPO DE POBLACIÓN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rowSpan="2">
                  <a:txBody>
                    <a:bodyPr/>
                    <a:lstStyle/>
                    <a:p>
                      <a:pPr algn="ctr" rtl="0" fontAlgn="ctr"/>
                      <a:r>
                        <a:rPr lang="es-MX" sz="900" b="1" i="0" u="none" strike="noStrike">
                          <a:solidFill>
                            <a:schemeClr val="accent1">
                              <a:lumMod val="50000"/>
                            </a:schemeClr>
                          </a:solidFill>
                          <a:effectLst/>
                          <a:latin typeface="Calibri" panose="020F0502020204030204" pitchFamily="34" charset="0"/>
                        </a:rPr>
                        <a:t> TOTAL DE CUENTAS CONTRATO VINCULADAS A LA ACTIVIDAD DE APROVECHAMIENTO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extLst>
                  <a:ext uri="{0D108BD9-81ED-4DB2-BD59-A6C34878D82A}">
                    <a16:rowId xmlns:a16="http://schemas.microsoft.com/office/drawing/2014/main" val="4128220326"/>
                  </a:ext>
                </a:extLst>
              </a:tr>
              <a:tr h="631854">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SUSCRIPTORES RURALES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SUSCRIPTORES URBANOS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vMerge="1">
                  <a:txBody>
                    <a:bodyPr/>
                    <a:lstStyle/>
                    <a:p>
                      <a:endParaRPr lang="es-CO"/>
                    </a:p>
                  </a:txBody>
                  <a:tcPr/>
                </a:tc>
                <a:extLst>
                  <a:ext uri="{0D108BD9-81ED-4DB2-BD59-A6C34878D82A}">
                    <a16:rowId xmlns:a16="http://schemas.microsoft.com/office/drawing/2014/main" val="1565473549"/>
                  </a:ext>
                </a:extLst>
              </a:tr>
              <a:tr h="166583">
                <a:tc rowSpan="7">
                  <a:txBody>
                    <a:bodyPr/>
                    <a:lstStyle/>
                    <a:p>
                      <a:pPr algn="ctr" fontAlgn="ctr"/>
                      <a:r>
                        <a:rPr lang="es-CO" sz="900" b="1" i="0" u="none" strike="noStrike">
                          <a:solidFill>
                            <a:schemeClr val="accent1">
                              <a:lumMod val="50000"/>
                            </a:schemeClr>
                          </a:solidFill>
                          <a:effectLst/>
                          <a:latin typeface="Aptos Narrow" panose="020B0004020202020204" pitchFamily="34" charset="0"/>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CANDELARIA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8.928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12.546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206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376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8.928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7">
                  <a:txBody>
                    <a:bodyPr/>
                    <a:lstStyle/>
                    <a:p>
                      <a:pPr algn="ctr" rtl="0" fontAlgn="ctr"/>
                      <a:r>
                        <a:rPr lang="es-CO" sz="900" b="0" i="0" u="none" strike="noStrike">
                          <a:solidFill>
                            <a:schemeClr val="accent1">
                              <a:lumMod val="50000"/>
                            </a:schemeClr>
                          </a:solidFill>
                          <a:effectLst/>
                          <a:latin typeface="Calibri" panose="020F0502020204030204" pitchFamily="34" charset="0"/>
                        </a:rPr>
                        <a:t>44.535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760310072"/>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CHAPINERO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108.128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117.268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1098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2.300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966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107.162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95599807"/>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SAN CRISTOBAL</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101.223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142.519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1.793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8.587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62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101.161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52558611"/>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SANTA FE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47.580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61.642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1042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1.732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47.516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251026568"/>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SUMAPAZ</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347654703"/>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USAQUEN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235.235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258.907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1286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1.748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423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234.812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043300853"/>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USME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101.086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144.263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925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3.320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222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100.864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347037868"/>
                  </a:ext>
                </a:extLst>
              </a:tr>
              <a:tr h="166583">
                <a:tc rowSpan="8">
                  <a:txBody>
                    <a:bodyPr/>
                    <a:lstStyle/>
                    <a:p>
                      <a:pPr algn="ctr" fontAlgn="ctr"/>
                      <a:r>
                        <a:rPr lang="es-CO" sz="900" b="1" i="0" u="none" strike="noStrike">
                          <a:solidFill>
                            <a:schemeClr val="accent1">
                              <a:lumMod val="50000"/>
                            </a:schemeClr>
                          </a:solidFill>
                          <a:effectLst/>
                          <a:latin typeface="Aptos Narrow" panose="020B0004020202020204" pitchFamily="34" charset="0"/>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ANTONIO NARIÑO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27.904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44.388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547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285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27.904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8">
                  <a:txBody>
                    <a:bodyPr/>
                    <a:lstStyle/>
                    <a:p>
                      <a:pPr algn="ctr" rtl="0" fontAlgn="ctr"/>
                      <a:r>
                        <a:rPr lang="es-CO" sz="900" b="0" i="0" u="none" strike="noStrike">
                          <a:solidFill>
                            <a:schemeClr val="accent1">
                              <a:lumMod val="50000"/>
                            </a:schemeClr>
                          </a:solidFill>
                          <a:effectLst/>
                          <a:latin typeface="Calibri" panose="020F0502020204030204" pitchFamily="34" charset="0"/>
                        </a:rPr>
                        <a:t>384.714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254205283"/>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BOSA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175.477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267.867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1.401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8.325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175.477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557655843"/>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CIUDAD BOLIVAR</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136.378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218.875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1033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38.070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1.758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134.620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55542905"/>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LOS MARTIRES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33.810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53.708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597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211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33.810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31142324"/>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PUENTE ARANDA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74.683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111.385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1.121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3.147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74.683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96747566"/>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RAFAEL URIBE URIBE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87.520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144.572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1.567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22.158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87.520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61225417"/>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TEUSAQUILLO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70.561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84.173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763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1.459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70.561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230368707"/>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TUNJUELITO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36.364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66.908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837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2978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36.364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419776380"/>
                  </a:ext>
                </a:extLst>
              </a:tr>
              <a:tr h="166583">
                <a:tc rowSpan="2">
                  <a:txBody>
                    <a:bodyPr/>
                    <a:lstStyle/>
                    <a:p>
                      <a:pPr algn="ctr" fontAlgn="ctr"/>
                      <a:r>
                        <a:rPr lang="es-CO" sz="900" b="1" i="0" u="none" strike="noStrike">
                          <a:solidFill>
                            <a:schemeClr val="accent1">
                              <a:lumMod val="50000"/>
                            </a:schemeClr>
                          </a:solidFill>
                          <a:effectLst/>
                          <a:latin typeface="Aptos Narrow" panose="020B0004020202020204" pitchFamily="34" charset="0"/>
                        </a:rPr>
                        <a:t>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FONTIBÓN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139.361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163.146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877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63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139.361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a:solidFill>
                            <a:schemeClr val="accent1">
                              <a:lumMod val="50000"/>
                            </a:schemeClr>
                          </a:solidFill>
                          <a:effectLst/>
                          <a:latin typeface="Calibri" panose="020F0502020204030204" pitchFamily="34" charset="0"/>
                        </a:rPr>
                        <a:t>102.717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603385972"/>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KENNEDY</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330.300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403.973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2.729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3.369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330.300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018941636"/>
                  </a:ext>
                </a:extLst>
              </a:tr>
              <a:tr h="166583">
                <a:tc rowSpan="2">
                  <a:txBody>
                    <a:bodyPr/>
                    <a:lstStyle/>
                    <a:p>
                      <a:pPr algn="ctr" fontAlgn="ctr"/>
                      <a:r>
                        <a:rPr lang="es-CO" sz="900" b="1" i="0" u="none" strike="noStrike">
                          <a:solidFill>
                            <a:schemeClr val="accent1">
                              <a:lumMod val="50000"/>
                            </a:schemeClr>
                          </a:solidFill>
                          <a:effectLst/>
                          <a:latin typeface="Aptos Narrow" panose="020B0004020202020204" pitchFamily="34" charset="0"/>
                        </a:rPr>
                        <a:t>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BARRIOS UNIDOS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55.680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78.950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728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135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55.680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a:solidFill>
                            <a:schemeClr val="accent1">
                              <a:lumMod val="50000"/>
                            </a:schemeClr>
                          </a:solidFill>
                          <a:effectLst/>
                          <a:latin typeface="Calibri" panose="020F0502020204030204" pitchFamily="34" charset="0"/>
                        </a:rPr>
                        <a:t>95.679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885659000"/>
                  </a:ext>
                </a:extLst>
              </a:tr>
              <a:tr h="166583">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ENGATIVÁ</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233.367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324.640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1940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235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233.367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16052450"/>
                  </a:ext>
                </a:extLst>
              </a:tr>
              <a:tr h="166583">
                <a:tc>
                  <a:txBody>
                    <a:bodyPr/>
                    <a:lstStyle/>
                    <a:p>
                      <a:pPr algn="ctr" fontAlgn="b"/>
                      <a:r>
                        <a:rPr lang="es-CO" sz="900" b="1" i="0" u="none" strike="noStrike">
                          <a:solidFill>
                            <a:schemeClr val="accent1">
                              <a:lumMod val="50000"/>
                            </a:schemeClr>
                          </a:solidFill>
                          <a:effectLst/>
                          <a:latin typeface="Aptos Narrow" panose="020B0004020202020204" pitchFamily="34" charset="0"/>
                        </a:rPr>
                        <a:t>5</a:t>
                      </a:r>
                    </a:p>
                  </a:txBody>
                  <a:tcPr marL="7484" marR="7484" marT="7484"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SUBA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396.288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445.318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1.114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11.409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1.631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394.657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59.265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033037108"/>
                  </a:ext>
                </a:extLst>
              </a:tr>
              <a:tr h="166583">
                <a:tc gridSpan="3">
                  <a:txBody>
                    <a:bodyPr/>
                    <a:lstStyle/>
                    <a:p>
                      <a:pPr algn="ctr" fontAlgn="b"/>
                      <a:r>
                        <a:rPr lang="es-CO" sz="900" b="1" i="0" u="none" strike="noStrike">
                          <a:solidFill>
                            <a:schemeClr val="accent1">
                              <a:lumMod val="50000"/>
                            </a:schemeClr>
                          </a:solidFill>
                          <a:effectLst/>
                          <a:latin typeface="Aptos Narrow" panose="020B0004020202020204" pitchFamily="34" charset="0"/>
                        </a:rPr>
                        <a:t>Total</a:t>
                      </a:r>
                    </a:p>
                  </a:txBody>
                  <a:tcPr marL="7484" marR="7484" marT="7484"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2.400.016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3.145.191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21.606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109.908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5.269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2.394.747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686.910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497525268"/>
                  </a:ext>
                </a:extLst>
              </a:tr>
            </a:tbl>
          </a:graphicData>
        </a:graphic>
      </p:graphicFrame>
    </p:spTree>
    <p:extLst>
      <p:ext uri="{BB962C8B-B14F-4D97-AF65-F5344CB8AC3E}">
        <p14:creationId xmlns:p14="http://schemas.microsoft.com/office/powerpoint/2010/main" val="12673808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Octubre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739793" y="115360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AB196924-AA3B-3167-8CC1-6154A6121630}"/>
              </a:ext>
            </a:extLst>
          </p:cNvPr>
          <p:cNvGraphicFramePr>
            <a:graphicFrameLocks noGrp="1"/>
          </p:cNvGraphicFramePr>
          <p:nvPr/>
        </p:nvGraphicFramePr>
        <p:xfrm>
          <a:off x="1720850" y="4410075"/>
          <a:ext cx="8750299" cy="1948016"/>
        </p:xfrm>
        <a:graphic>
          <a:graphicData uri="http://schemas.openxmlformats.org/drawingml/2006/table">
            <a:tbl>
              <a:tblPr/>
              <a:tblGrid>
                <a:gridCol w="1970245">
                  <a:extLst>
                    <a:ext uri="{9D8B030D-6E8A-4147-A177-3AD203B41FA5}">
                      <a16:colId xmlns:a16="http://schemas.microsoft.com/office/drawing/2014/main" val="2750104571"/>
                    </a:ext>
                  </a:extLst>
                </a:gridCol>
                <a:gridCol w="2525467">
                  <a:extLst>
                    <a:ext uri="{9D8B030D-6E8A-4147-A177-3AD203B41FA5}">
                      <a16:colId xmlns:a16="http://schemas.microsoft.com/office/drawing/2014/main" val="143609195"/>
                    </a:ext>
                  </a:extLst>
                </a:gridCol>
                <a:gridCol w="2284342">
                  <a:extLst>
                    <a:ext uri="{9D8B030D-6E8A-4147-A177-3AD203B41FA5}">
                      <a16:colId xmlns:a16="http://schemas.microsoft.com/office/drawing/2014/main" val="3292661983"/>
                    </a:ext>
                  </a:extLst>
                </a:gridCol>
                <a:gridCol w="1970245">
                  <a:extLst>
                    <a:ext uri="{9D8B030D-6E8A-4147-A177-3AD203B41FA5}">
                      <a16:colId xmlns:a16="http://schemas.microsoft.com/office/drawing/2014/main" val="2913879543"/>
                    </a:ext>
                  </a:extLst>
                </a:gridCol>
              </a:tblGrid>
              <a:tr h="370442">
                <a:tc>
                  <a:txBody>
                    <a:bodyPr/>
                    <a:lstStyle/>
                    <a:p>
                      <a:pPr algn="ctr" rtl="0" fontAlgn="ctr"/>
                      <a:r>
                        <a:rPr lang="es-CO" sz="1300" b="1" i="0" u="none" strike="noStrike" dirty="0">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300" b="1" i="0" u="none" strike="noStrike">
                          <a:solidFill>
                            <a:srgbClr val="203764"/>
                          </a:solidFill>
                          <a:effectLst/>
                          <a:latin typeface="Calibri" panose="020F0502020204030204" pitchFamily="34" charset="0"/>
                        </a:rPr>
                        <a:t>*vr. total facturación a octubre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300" b="1" i="0" u="none" strike="noStrike">
                          <a:solidFill>
                            <a:srgbClr val="203764"/>
                          </a:solidFill>
                          <a:effectLst/>
                          <a:latin typeface="Calibri" panose="020F0502020204030204" pitchFamily="34" charset="0"/>
                        </a:rPr>
                        <a:t>*vr. total recaudo a octubre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3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518928696"/>
                  </a:ext>
                </a:extLst>
              </a:tr>
              <a:tr h="188789">
                <a:tc>
                  <a:txBody>
                    <a:bodyPr/>
                    <a:lstStyle/>
                    <a:p>
                      <a:pPr algn="ctr" rtl="0" fontAlgn="ctr"/>
                      <a:r>
                        <a:rPr lang="es-CO" sz="13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dirty="0">
                          <a:solidFill>
                            <a:srgbClr val="203764"/>
                          </a:solidFill>
                          <a:effectLst/>
                          <a:latin typeface="Calibri" panose="020F0502020204030204" pitchFamily="34" charset="0"/>
                        </a:rPr>
                        <a:t>$2.495.050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a:solidFill>
                            <a:srgbClr val="203764"/>
                          </a:solidFill>
                          <a:effectLst/>
                          <a:latin typeface="Calibri" panose="020F0502020204030204" pitchFamily="34" charset="0"/>
                        </a:rPr>
                        <a:t>$1.384.208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300" b="0" i="0" u="none" strike="noStrike">
                          <a:solidFill>
                            <a:srgbClr val="203764"/>
                          </a:solidFill>
                          <a:effectLst/>
                          <a:latin typeface="Calibri" panose="020F0502020204030204" pitchFamily="34" charset="0"/>
                        </a:rPr>
                        <a:t>55,48%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08482324"/>
                  </a:ext>
                </a:extLst>
              </a:tr>
              <a:tr h="188789">
                <a:tc>
                  <a:txBody>
                    <a:bodyPr/>
                    <a:lstStyle/>
                    <a:p>
                      <a:pPr algn="ctr" rtl="0" fontAlgn="ctr"/>
                      <a:r>
                        <a:rPr lang="es-CO" sz="13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dirty="0">
                          <a:solidFill>
                            <a:srgbClr val="203764"/>
                          </a:solidFill>
                          <a:effectLst/>
                          <a:latin typeface="Calibri" panose="020F0502020204030204" pitchFamily="34" charset="0"/>
                        </a:rPr>
                        <a:t>$2.143.615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a:solidFill>
                            <a:srgbClr val="203764"/>
                          </a:solidFill>
                          <a:effectLst/>
                          <a:latin typeface="Calibri" panose="020F0502020204030204" pitchFamily="34" charset="0"/>
                        </a:rPr>
                        <a:t>$1.357.658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300" b="0" i="0" u="none" strike="noStrike">
                          <a:solidFill>
                            <a:srgbClr val="203764"/>
                          </a:solidFill>
                          <a:effectLst/>
                          <a:latin typeface="Calibri" panose="020F0502020204030204" pitchFamily="34" charset="0"/>
                        </a:rPr>
                        <a:t>63,33%</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92751611"/>
                  </a:ext>
                </a:extLst>
              </a:tr>
              <a:tr h="188789">
                <a:tc>
                  <a:txBody>
                    <a:bodyPr/>
                    <a:lstStyle/>
                    <a:p>
                      <a:pPr algn="ctr" rtl="0" fontAlgn="ctr"/>
                      <a:r>
                        <a:rPr lang="es-CO" sz="13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a:solidFill>
                            <a:srgbClr val="203764"/>
                          </a:solidFill>
                          <a:effectLst/>
                          <a:latin typeface="Calibri" panose="020F0502020204030204" pitchFamily="34" charset="0"/>
                        </a:rPr>
                        <a:t>$1.273.082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dirty="0">
                          <a:solidFill>
                            <a:srgbClr val="203764"/>
                          </a:solidFill>
                          <a:effectLst/>
                          <a:latin typeface="Calibri" panose="020F0502020204030204" pitchFamily="34" charset="0"/>
                        </a:rPr>
                        <a:t>$965.965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300" b="0" i="0" u="none" strike="noStrike">
                          <a:solidFill>
                            <a:srgbClr val="203764"/>
                          </a:solidFill>
                          <a:effectLst/>
                          <a:latin typeface="Calibri" panose="020F0502020204030204" pitchFamily="34" charset="0"/>
                        </a:rPr>
                        <a:t>75,88%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09217280"/>
                  </a:ext>
                </a:extLst>
              </a:tr>
              <a:tr h="188789">
                <a:tc>
                  <a:txBody>
                    <a:bodyPr/>
                    <a:lstStyle/>
                    <a:p>
                      <a:pPr algn="ctr" rtl="0" fontAlgn="ctr"/>
                      <a:r>
                        <a:rPr lang="es-CO" sz="13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dirty="0">
                          <a:solidFill>
                            <a:srgbClr val="203764"/>
                          </a:solidFill>
                          <a:effectLst/>
                          <a:latin typeface="Calibri" panose="020F0502020204030204" pitchFamily="34" charset="0"/>
                        </a:rPr>
                        <a:t>$1.123.107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dirty="0">
                          <a:solidFill>
                            <a:srgbClr val="203764"/>
                          </a:solidFill>
                          <a:effectLst/>
                          <a:latin typeface="Calibri" panose="020F0502020204030204" pitchFamily="34" charset="0"/>
                        </a:rPr>
                        <a:t>$738.609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300" b="0" i="0" u="none" strike="noStrike">
                          <a:solidFill>
                            <a:srgbClr val="203764"/>
                          </a:solidFill>
                          <a:effectLst/>
                          <a:latin typeface="Calibri" panose="020F0502020204030204" pitchFamily="34" charset="0"/>
                        </a:rPr>
                        <a:t>65,76%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54189452"/>
                  </a:ext>
                </a:extLst>
              </a:tr>
              <a:tr h="188789">
                <a:tc>
                  <a:txBody>
                    <a:bodyPr/>
                    <a:lstStyle/>
                    <a:p>
                      <a:pPr algn="ctr" rtl="0" fontAlgn="ctr"/>
                      <a:r>
                        <a:rPr lang="es-CO" sz="13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dirty="0">
                          <a:solidFill>
                            <a:srgbClr val="203764"/>
                          </a:solidFill>
                          <a:effectLst/>
                          <a:latin typeface="Calibri" panose="020F0502020204030204" pitchFamily="34" charset="0"/>
                        </a:rPr>
                        <a:t>$1.140.739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0" i="0" u="none" strike="noStrike" dirty="0">
                          <a:solidFill>
                            <a:srgbClr val="203764"/>
                          </a:solidFill>
                          <a:effectLst/>
                          <a:latin typeface="Calibri" panose="020F0502020204030204" pitchFamily="34" charset="0"/>
                        </a:rPr>
                        <a:t>$864.647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300" b="0" i="0" u="none" strike="noStrike">
                          <a:solidFill>
                            <a:srgbClr val="203764"/>
                          </a:solidFill>
                          <a:effectLst/>
                          <a:latin typeface="Calibri" panose="020F0502020204030204" pitchFamily="34" charset="0"/>
                        </a:rPr>
                        <a:t>75,80%</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89017154"/>
                  </a:ext>
                </a:extLst>
              </a:tr>
              <a:tr h="188789">
                <a:tc>
                  <a:txBody>
                    <a:bodyPr/>
                    <a:lstStyle/>
                    <a:p>
                      <a:pPr algn="ctr" rtl="0" fontAlgn="ctr"/>
                      <a:r>
                        <a:rPr lang="es-CO" sz="13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1" i="0" u="none" strike="noStrike">
                          <a:solidFill>
                            <a:srgbClr val="203764"/>
                          </a:solidFill>
                          <a:effectLst/>
                          <a:latin typeface="Calibri" panose="020F0502020204030204" pitchFamily="34" charset="0"/>
                        </a:rPr>
                        <a:t>$8.175.593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1" i="0" u="none" strike="noStrike" dirty="0">
                          <a:solidFill>
                            <a:srgbClr val="203764"/>
                          </a:solidFill>
                          <a:effectLst/>
                          <a:latin typeface="Calibri" panose="020F0502020204030204" pitchFamily="34" charset="0"/>
                        </a:rPr>
                        <a:t>$5.311.088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300" b="1" i="0" u="none" strike="noStrike" dirty="0">
                          <a:solidFill>
                            <a:srgbClr val="203764"/>
                          </a:solidFill>
                          <a:effectLst/>
                          <a:latin typeface="Calibri" panose="020F0502020204030204" pitchFamily="34" charset="0"/>
                        </a:rPr>
                        <a:t>64,96%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28884191"/>
                  </a:ext>
                </a:extLst>
              </a:tr>
              <a:tr h="363056">
                <a:tc gridSpan="4">
                  <a:txBody>
                    <a:bodyPr/>
                    <a:lstStyle/>
                    <a:p>
                      <a:pPr algn="ctr" rtl="0" fontAlgn="ctr"/>
                      <a:r>
                        <a:rPr lang="es-MX" sz="13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02282103"/>
                  </a:ext>
                </a:extLst>
              </a:tr>
            </a:tbl>
          </a:graphicData>
        </a:graphic>
      </p:graphicFrame>
      <p:graphicFrame>
        <p:nvGraphicFramePr>
          <p:cNvPr id="5" name="Gráfico 4">
            <a:extLst>
              <a:ext uri="{FF2B5EF4-FFF2-40B4-BE49-F238E27FC236}">
                <a16:creationId xmlns:a16="http://schemas.microsoft.com/office/drawing/2014/main" id="{6284CCD2-30B1-BD6C-4902-87857502EBE6}"/>
              </a:ext>
            </a:extLst>
          </p:cNvPr>
          <p:cNvGraphicFramePr>
            <a:graphicFrameLocks/>
          </p:cNvGraphicFramePr>
          <p:nvPr/>
        </p:nvGraphicFramePr>
        <p:xfrm>
          <a:off x="1720850" y="1540993"/>
          <a:ext cx="8750299" cy="279629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87917385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Octubre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640327" y="1316038"/>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a octubre.</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D70819E-6F2C-15D3-7C5A-35E3162108A5}"/>
              </a:ext>
            </a:extLst>
          </p:cNvPr>
          <p:cNvGraphicFramePr>
            <a:graphicFrameLocks/>
          </p:cNvGraphicFramePr>
          <p:nvPr/>
        </p:nvGraphicFramePr>
        <p:xfrm>
          <a:off x="1649304" y="1824605"/>
          <a:ext cx="8568168" cy="385415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Mayo 2024 a Octubre</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5637B735-7CD6-1235-E8A1-F74E876DB98A}"/>
              </a:ext>
            </a:extLst>
          </p:cNvPr>
          <p:cNvGraphicFramePr>
            <a:graphicFrameLocks noGrp="1"/>
          </p:cNvGraphicFramePr>
          <p:nvPr/>
        </p:nvGraphicFramePr>
        <p:xfrm>
          <a:off x="701676" y="1921379"/>
          <a:ext cx="3441700" cy="3048000"/>
        </p:xfrm>
        <a:graphic>
          <a:graphicData uri="http://schemas.openxmlformats.org/drawingml/2006/table">
            <a:tbl>
              <a:tblPr/>
              <a:tblGrid>
                <a:gridCol w="1509907">
                  <a:extLst>
                    <a:ext uri="{9D8B030D-6E8A-4147-A177-3AD203B41FA5}">
                      <a16:colId xmlns:a16="http://schemas.microsoft.com/office/drawing/2014/main" val="2640334632"/>
                    </a:ext>
                  </a:extLst>
                </a:gridCol>
                <a:gridCol w="1056301">
                  <a:extLst>
                    <a:ext uri="{9D8B030D-6E8A-4147-A177-3AD203B41FA5}">
                      <a16:colId xmlns:a16="http://schemas.microsoft.com/office/drawing/2014/main" val="3655283294"/>
                    </a:ext>
                  </a:extLst>
                </a:gridCol>
                <a:gridCol w="875492">
                  <a:extLst>
                    <a:ext uri="{9D8B030D-6E8A-4147-A177-3AD203B41FA5}">
                      <a16:colId xmlns:a16="http://schemas.microsoft.com/office/drawing/2014/main" val="2582170509"/>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54876707"/>
                  </a:ext>
                </a:extLst>
              </a:tr>
              <a:tr h="190500">
                <a:tc>
                  <a:txBody>
                    <a:bodyPr/>
                    <a:lstStyle/>
                    <a:p>
                      <a:pPr algn="l" fontAlgn="b"/>
                      <a:r>
                        <a:rPr lang="es-CO" sz="1100" b="1" i="0" u="none" strike="noStrike">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$ 243.042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$ 152.698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907111142"/>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$ 39.491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$ 24.808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168632136"/>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$ 38.194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$ 22.679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36395413"/>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$ 47.506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$ 27.566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71251600"/>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$ 41.686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20228604"/>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$ 41.489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$ 26.596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18127429"/>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$ 34.676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$ 25.622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39357037"/>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0211731"/>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$ 244.207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$ 156.174</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47970215"/>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$ 46.667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$ 23.324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134696438"/>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$ 33.398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$ 26.254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389093987"/>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$ 48.204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$ 26.197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13233357"/>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$ 30.138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$ 25.583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2524196"/>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$ 53.505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22737963"/>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$ 32.295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$ 29.139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08828105"/>
                  </a:ext>
                </a:extLst>
              </a:tr>
            </a:tbl>
          </a:graphicData>
        </a:graphic>
      </p:graphicFrame>
      <p:graphicFrame>
        <p:nvGraphicFramePr>
          <p:cNvPr id="5" name="Tabla 4">
            <a:extLst>
              <a:ext uri="{FF2B5EF4-FFF2-40B4-BE49-F238E27FC236}">
                <a16:creationId xmlns:a16="http://schemas.microsoft.com/office/drawing/2014/main" id="{20948FE9-D9EF-6D6A-55A0-F93DE23088C9}"/>
              </a:ext>
            </a:extLst>
          </p:cNvPr>
          <p:cNvGraphicFramePr>
            <a:graphicFrameLocks noGrp="1"/>
          </p:cNvGraphicFramePr>
          <p:nvPr/>
        </p:nvGraphicFramePr>
        <p:xfrm>
          <a:off x="4400549" y="1905000"/>
          <a:ext cx="3429000" cy="3048000"/>
        </p:xfrm>
        <a:graphic>
          <a:graphicData uri="http://schemas.openxmlformats.org/drawingml/2006/table">
            <a:tbl>
              <a:tblPr/>
              <a:tblGrid>
                <a:gridCol w="1509902">
                  <a:extLst>
                    <a:ext uri="{9D8B030D-6E8A-4147-A177-3AD203B41FA5}">
                      <a16:colId xmlns:a16="http://schemas.microsoft.com/office/drawing/2014/main" val="3316742798"/>
                    </a:ext>
                  </a:extLst>
                </a:gridCol>
                <a:gridCol w="1056297">
                  <a:extLst>
                    <a:ext uri="{9D8B030D-6E8A-4147-A177-3AD203B41FA5}">
                      <a16:colId xmlns:a16="http://schemas.microsoft.com/office/drawing/2014/main" val="4134543732"/>
                    </a:ext>
                  </a:extLst>
                </a:gridCol>
                <a:gridCol w="862801">
                  <a:extLst>
                    <a:ext uri="{9D8B030D-6E8A-4147-A177-3AD203B41FA5}">
                      <a16:colId xmlns:a16="http://schemas.microsoft.com/office/drawing/2014/main" val="295892358"/>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4281170676"/>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$ 147.731</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$ 111.491</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1801057217"/>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$ 23.578</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$ 17.800</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793715201"/>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$ 16.164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78812646"/>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$ 26.937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$ 20.489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82773782"/>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$ 25.148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$ 18.531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276961166"/>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$ 25.448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$ 19.413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17694107"/>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$ 23.522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$ 19.095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89524523"/>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58938599"/>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$ 129.433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$ 84.574</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413301519"/>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$ 18.518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$ 14.616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533764413"/>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$ 22.797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$ 11.831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20407284"/>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$ 19.195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$ 16.225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94278126"/>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$ 12.368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03448987"/>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$ 23.015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08468435"/>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$ 23.156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$ 13.979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897379925"/>
                  </a:ext>
                </a:extLst>
              </a:tr>
            </a:tbl>
          </a:graphicData>
        </a:graphic>
      </p:graphicFrame>
      <p:graphicFrame>
        <p:nvGraphicFramePr>
          <p:cNvPr id="7" name="Tabla 6">
            <a:extLst>
              <a:ext uri="{FF2B5EF4-FFF2-40B4-BE49-F238E27FC236}">
                <a16:creationId xmlns:a16="http://schemas.microsoft.com/office/drawing/2014/main" id="{4223D741-6C78-5969-70C6-CE1A16026DF3}"/>
              </a:ext>
            </a:extLst>
          </p:cNvPr>
          <p:cNvGraphicFramePr>
            <a:graphicFrameLocks noGrp="1"/>
          </p:cNvGraphicFramePr>
          <p:nvPr/>
        </p:nvGraphicFramePr>
        <p:xfrm>
          <a:off x="8086722" y="1921379"/>
          <a:ext cx="3403601" cy="1524000"/>
        </p:xfrm>
        <a:graphic>
          <a:graphicData uri="http://schemas.openxmlformats.org/drawingml/2006/table">
            <a:tbl>
              <a:tblPr/>
              <a:tblGrid>
                <a:gridCol w="1509892">
                  <a:extLst>
                    <a:ext uri="{9D8B030D-6E8A-4147-A177-3AD203B41FA5}">
                      <a16:colId xmlns:a16="http://schemas.microsoft.com/office/drawing/2014/main" val="3443962899"/>
                    </a:ext>
                  </a:extLst>
                </a:gridCol>
                <a:gridCol w="1056290">
                  <a:extLst>
                    <a:ext uri="{9D8B030D-6E8A-4147-A177-3AD203B41FA5}">
                      <a16:colId xmlns:a16="http://schemas.microsoft.com/office/drawing/2014/main" val="2872624200"/>
                    </a:ext>
                  </a:extLst>
                </a:gridCol>
                <a:gridCol w="837419">
                  <a:extLst>
                    <a:ext uri="{9D8B030D-6E8A-4147-A177-3AD203B41FA5}">
                      <a16:colId xmlns:a16="http://schemas.microsoft.com/office/drawing/2014/main" val="844979555"/>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833776053"/>
                  </a:ext>
                </a:extLst>
              </a:tr>
              <a:tr h="190500">
                <a:tc>
                  <a:txBody>
                    <a:bodyPr/>
                    <a:lstStyle/>
                    <a:p>
                      <a:pPr algn="l" fontAlgn="b"/>
                      <a:r>
                        <a:rPr lang="es-CO" sz="1100" b="1" i="0" u="none" strike="noStrike">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$ 123.518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$ 95.657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854904334"/>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$ 19.745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$ 15.053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011311005"/>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$ 20.485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$ 13.930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25234485"/>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$ 20.890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07616971"/>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$ 15.783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28675552"/>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$ 20.760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$ 16.729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46901952"/>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$ 20.933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$ 16.427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831803284"/>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Mayo 2024 a Octubre</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90026"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B00C7257-524E-49A9-985F-E4B4C9C7E3CF}"/>
              </a:ext>
            </a:extLst>
          </p:cNvPr>
          <p:cNvGraphicFramePr>
            <a:graphicFrameLocks/>
          </p:cNvGraphicFramePr>
          <p:nvPr/>
        </p:nvGraphicFramePr>
        <p:xfrm>
          <a:off x="863560" y="1528216"/>
          <a:ext cx="9607723" cy="438547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Octubre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333B0C64-774E-3442-0CE3-18827C13D56E}"/>
              </a:ext>
            </a:extLst>
          </p:cNvPr>
          <p:cNvGraphicFramePr>
            <a:graphicFrameLocks/>
          </p:cNvGraphicFramePr>
          <p:nvPr/>
        </p:nvGraphicFramePr>
        <p:xfrm>
          <a:off x="1783876" y="1496684"/>
          <a:ext cx="8624248" cy="465061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Octubre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Octubre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889093D8-23C4-098A-6FF3-D47A70E1BA2B}"/>
              </a:ext>
            </a:extLst>
          </p:cNvPr>
          <p:cNvGraphicFramePr>
            <a:graphicFrameLocks noGrp="1"/>
          </p:cNvGraphicFramePr>
          <p:nvPr/>
        </p:nvGraphicFramePr>
        <p:xfrm>
          <a:off x="1676397" y="1713890"/>
          <a:ext cx="9304946" cy="2474758"/>
        </p:xfrm>
        <a:graphic>
          <a:graphicData uri="http://schemas.openxmlformats.org/drawingml/2006/table">
            <a:tbl>
              <a:tblPr/>
              <a:tblGrid>
                <a:gridCol w="1329278">
                  <a:extLst>
                    <a:ext uri="{9D8B030D-6E8A-4147-A177-3AD203B41FA5}">
                      <a16:colId xmlns:a16="http://schemas.microsoft.com/office/drawing/2014/main" val="2731650660"/>
                    </a:ext>
                  </a:extLst>
                </a:gridCol>
                <a:gridCol w="1329278">
                  <a:extLst>
                    <a:ext uri="{9D8B030D-6E8A-4147-A177-3AD203B41FA5}">
                      <a16:colId xmlns:a16="http://schemas.microsoft.com/office/drawing/2014/main" val="3346701838"/>
                    </a:ext>
                  </a:extLst>
                </a:gridCol>
                <a:gridCol w="1329278">
                  <a:extLst>
                    <a:ext uri="{9D8B030D-6E8A-4147-A177-3AD203B41FA5}">
                      <a16:colId xmlns:a16="http://schemas.microsoft.com/office/drawing/2014/main" val="2339961276"/>
                    </a:ext>
                  </a:extLst>
                </a:gridCol>
                <a:gridCol w="1329278">
                  <a:extLst>
                    <a:ext uri="{9D8B030D-6E8A-4147-A177-3AD203B41FA5}">
                      <a16:colId xmlns:a16="http://schemas.microsoft.com/office/drawing/2014/main" val="2172746354"/>
                    </a:ext>
                  </a:extLst>
                </a:gridCol>
                <a:gridCol w="1329278">
                  <a:extLst>
                    <a:ext uri="{9D8B030D-6E8A-4147-A177-3AD203B41FA5}">
                      <a16:colId xmlns:a16="http://schemas.microsoft.com/office/drawing/2014/main" val="1264022527"/>
                    </a:ext>
                  </a:extLst>
                </a:gridCol>
                <a:gridCol w="1329278">
                  <a:extLst>
                    <a:ext uri="{9D8B030D-6E8A-4147-A177-3AD203B41FA5}">
                      <a16:colId xmlns:a16="http://schemas.microsoft.com/office/drawing/2014/main" val="1895183547"/>
                    </a:ext>
                  </a:extLst>
                </a:gridCol>
                <a:gridCol w="1329278">
                  <a:extLst>
                    <a:ext uri="{9D8B030D-6E8A-4147-A177-3AD203B41FA5}">
                      <a16:colId xmlns:a16="http://schemas.microsoft.com/office/drawing/2014/main" val="715203551"/>
                    </a:ext>
                  </a:extLst>
                </a:gridCol>
              </a:tblGrid>
              <a:tr h="190366">
                <a:tc>
                  <a:txBody>
                    <a:bodyPr/>
                    <a:lstStyle/>
                    <a:p>
                      <a:pPr algn="ctr" rtl="0" fontAlgn="ctr"/>
                      <a:r>
                        <a:rPr lang="es-CO" sz="1000" b="1" i="0" u="none" strike="noStrike">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246072250"/>
                  </a:ext>
                </a:extLst>
              </a:tr>
              <a:tr h="190366">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21501570"/>
                  </a:ext>
                </a:extLst>
              </a:tr>
              <a:tr h="190366">
                <a:tc>
                  <a:txBody>
                    <a:bodyPr/>
                    <a:lstStyle/>
                    <a:p>
                      <a:pPr algn="ctr" rtl="0" fontAlgn="ctr"/>
                      <a:r>
                        <a:rPr lang="es-CO" sz="1000" b="0" i="0" u="none" strike="noStrike" dirty="0">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29768213"/>
                  </a:ext>
                </a:extLst>
              </a:tr>
              <a:tr h="190366">
                <a:tc>
                  <a:txBody>
                    <a:bodyPr/>
                    <a:lstStyle/>
                    <a:p>
                      <a:pPr algn="ctr" rtl="0" fontAlgn="ctr"/>
                      <a:r>
                        <a:rPr lang="es-CO" sz="10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42383580"/>
                  </a:ext>
                </a:extLst>
              </a:tr>
              <a:tr h="190366">
                <a:tc>
                  <a:txBody>
                    <a:bodyPr/>
                    <a:lstStyle/>
                    <a:p>
                      <a:pPr algn="ctr" rtl="0" fontAlgn="ctr"/>
                      <a:r>
                        <a:rPr lang="es-CO" sz="10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07716578"/>
                  </a:ext>
                </a:extLst>
              </a:tr>
              <a:tr h="190366">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6252065"/>
                  </a:ext>
                </a:extLst>
              </a:tr>
              <a:tr h="190366">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78156195"/>
                  </a:ext>
                </a:extLst>
              </a:tr>
              <a:tr h="190366">
                <a:tc>
                  <a:txBody>
                    <a:bodyPr/>
                    <a:lstStyle/>
                    <a:p>
                      <a:pPr algn="ctr" rtl="0" fontAlgn="ctr"/>
                      <a:r>
                        <a:rPr lang="es-CO" sz="100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87550854"/>
                  </a:ext>
                </a:extLst>
              </a:tr>
              <a:tr h="190366">
                <a:tc>
                  <a:txBody>
                    <a:bodyPr/>
                    <a:lstStyle/>
                    <a:p>
                      <a:pPr algn="ctr" rtl="0" fontAlgn="ctr"/>
                      <a:r>
                        <a:rPr lang="es-CO" sz="10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81529105"/>
                  </a:ext>
                </a:extLst>
              </a:tr>
              <a:tr h="190366">
                <a:tc>
                  <a:txBody>
                    <a:bodyPr/>
                    <a:lstStyle/>
                    <a:p>
                      <a:pPr algn="ctr" rtl="0" fontAlgn="ctr"/>
                      <a:r>
                        <a:rPr lang="es-CO" sz="1000" b="0"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89626482"/>
                  </a:ext>
                </a:extLst>
              </a:tr>
              <a:tr h="190366">
                <a:tc>
                  <a:txBody>
                    <a:bodyPr/>
                    <a:lstStyle/>
                    <a:p>
                      <a:pPr algn="ctr" rtl="0" fontAlgn="ctr"/>
                      <a:r>
                        <a:rPr lang="es-CO" sz="1000" b="0" i="0" u="none" strike="noStrike">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-$ 11.713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85751256"/>
                  </a:ext>
                </a:extLst>
              </a:tr>
              <a:tr h="190366">
                <a:tc>
                  <a:txBody>
                    <a:bodyPr/>
                    <a:lstStyle/>
                    <a:p>
                      <a:pPr algn="ctr" rtl="0" fontAlgn="ctr"/>
                      <a:r>
                        <a:rPr lang="es-CO" sz="1000" b="1" i="0" u="none" strike="noStrike">
                          <a:solidFill>
                            <a:srgbClr val="203764"/>
                          </a:solidFill>
                          <a:effectLst/>
                          <a:latin typeface="Calibri" panose="020F0502020204030204" pitchFamily="34" charset="0"/>
                        </a:rPr>
                        <a:t> 2024-Bimestre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-$ 749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-$ 13.016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-$ 3.420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-$ 2.118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-$ 1.785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-$ 21.087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36538869"/>
                  </a:ext>
                </a:extLst>
              </a:tr>
              <a:tr h="190366">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-$ 2.020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-$ 303.082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-$ 86.746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-$ 43.686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-$ 453.300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6035712"/>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Octubre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060983" y="158023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87337"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9FE5A61A-083D-5575-18EC-0D6E64DCE4B4}"/>
              </a:ext>
            </a:extLst>
          </p:cNvPr>
          <p:cNvGraphicFramePr>
            <a:graphicFrameLocks noGrp="1"/>
          </p:cNvGraphicFramePr>
          <p:nvPr/>
        </p:nvGraphicFramePr>
        <p:xfrm>
          <a:off x="1770847" y="1950401"/>
          <a:ext cx="8133644" cy="3128590"/>
        </p:xfrm>
        <a:graphic>
          <a:graphicData uri="http://schemas.openxmlformats.org/drawingml/2006/table">
            <a:tbl>
              <a:tblPr/>
              <a:tblGrid>
                <a:gridCol w="2185824">
                  <a:extLst>
                    <a:ext uri="{9D8B030D-6E8A-4147-A177-3AD203B41FA5}">
                      <a16:colId xmlns:a16="http://schemas.microsoft.com/office/drawing/2014/main" val="1768374821"/>
                    </a:ext>
                  </a:extLst>
                </a:gridCol>
                <a:gridCol w="1189564">
                  <a:extLst>
                    <a:ext uri="{9D8B030D-6E8A-4147-A177-3AD203B41FA5}">
                      <a16:colId xmlns:a16="http://schemas.microsoft.com/office/drawing/2014/main" val="3635704369"/>
                    </a:ext>
                  </a:extLst>
                </a:gridCol>
                <a:gridCol w="1189564">
                  <a:extLst>
                    <a:ext uri="{9D8B030D-6E8A-4147-A177-3AD203B41FA5}">
                      <a16:colId xmlns:a16="http://schemas.microsoft.com/office/drawing/2014/main" val="1707126008"/>
                    </a:ext>
                  </a:extLst>
                </a:gridCol>
                <a:gridCol w="1189564">
                  <a:extLst>
                    <a:ext uri="{9D8B030D-6E8A-4147-A177-3AD203B41FA5}">
                      <a16:colId xmlns:a16="http://schemas.microsoft.com/office/drawing/2014/main" val="478502036"/>
                    </a:ext>
                  </a:extLst>
                </a:gridCol>
                <a:gridCol w="1189564">
                  <a:extLst>
                    <a:ext uri="{9D8B030D-6E8A-4147-A177-3AD203B41FA5}">
                      <a16:colId xmlns:a16="http://schemas.microsoft.com/office/drawing/2014/main" val="488509555"/>
                    </a:ext>
                  </a:extLst>
                </a:gridCol>
                <a:gridCol w="1189564">
                  <a:extLst>
                    <a:ext uri="{9D8B030D-6E8A-4147-A177-3AD203B41FA5}">
                      <a16:colId xmlns:a16="http://schemas.microsoft.com/office/drawing/2014/main" val="1430696974"/>
                    </a:ext>
                  </a:extLst>
                </a:gridCol>
              </a:tblGrid>
              <a:tr h="214037">
                <a:tc>
                  <a:txBody>
                    <a:bodyPr/>
                    <a:lstStyle/>
                    <a:p>
                      <a:pPr algn="ctr" rtl="0" fontAlgn="ctr"/>
                      <a:r>
                        <a:rPr lang="es-CO" sz="1100" b="1" i="0" u="none" strike="noStrike">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938814387"/>
                  </a:ext>
                </a:extLst>
              </a:tr>
              <a:tr h="295588">
                <a:tc>
                  <a:txBody>
                    <a:bodyPr/>
                    <a:lstStyle/>
                    <a:p>
                      <a:pPr algn="ctr" rtl="0" fontAlgn="ctr"/>
                      <a:r>
                        <a:rPr lang="es-CO" sz="1100" b="0" i="0" u="none" strike="noStrike">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$6.549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$6.923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$5.102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$4.571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$5.085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30088496"/>
                  </a:ext>
                </a:extLst>
              </a:tr>
              <a:tr h="253150">
                <a:tc>
                  <a:txBody>
                    <a:bodyPr/>
                    <a:lstStyle/>
                    <a:p>
                      <a:pPr algn="ctr" rtl="0" fontAlgn="ctr"/>
                      <a:r>
                        <a:rPr lang="es-CO" sz="1100" b="0" i="0" u="none" strike="noStrike">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$1.482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$1.546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$1.063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40726099"/>
                  </a:ext>
                </a:extLst>
              </a:tr>
              <a:tr h="256099">
                <a:tc>
                  <a:txBody>
                    <a:bodyPr/>
                    <a:lstStyle/>
                    <a:p>
                      <a:pPr algn="ctr" rtl="0" fontAlgn="ctr"/>
                      <a:r>
                        <a:rPr lang="es-CO" sz="1100" b="0" i="0" u="none" strike="noStrike">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$1.547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$1.554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$1.163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$1.055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96269055"/>
                  </a:ext>
                </a:extLst>
              </a:tr>
              <a:tr h="268284">
                <a:tc>
                  <a:txBody>
                    <a:bodyPr/>
                    <a:lstStyle/>
                    <a:p>
                      <a:pPr algn="ctr" rtl="0" fontAlgn="ctr"/>
                      <a:r>
                        <a:rPr lang="es-CO" sz="1100" b="0" i="0" u="none" strike="noStrike" dirty="0">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$4.085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$3.111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$3.602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$3.131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$3.100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0977600"/>
                  </a:ext>
                </a:extLst>
              </a:tr>
              <a:tr h="253150">
                <a:tc>
                  <a:txBody>
                    <a:bodyPr/>
                    <a:lstStyle/>
                    <a:p>
                      <a:pPr algn="ctr" rtl="0" fontAlgn="ctr"/>
                      <a:r>
                        <a:rPr lang="es-CO" sz="1100" b="0" i="0" u="none" strike="noStrike" dirty="0">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$698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$701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$476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36484042"/>
                  </a:ext>
                </a:extLst>
              </a:tr>
              <a:tr h="262191">
                <a:tc>
                  <a:txBody>
                    <a:bodyPr/>
                    <a:lstStyle/>
                    <a:p>
                      <a:pPr algn="ctr" rtl="0" fontAlgn="ctr"/>
                      <a:r>
                        <a:rPr lang="es-CO" sz="1100" b="0" i="0" u="none" strike="noStrike" dirty="0">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$746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$1.252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88777764"/>
                  </a:ext>
                </a:extLst>
              </a:tr>
              <a:tr h="271233">
                <a:tc>
                  <a:txBody>
                    <a:bodyPr/>
                    <a:lstStyle/>
                    <a:p>
                      <a:pPr algn="ctr" rtl="0" fontAlgn="ctr"/>
                      <a:r>
                        <a:rPr lang="es-CO" sz="1100" b="0" i="0" u="none" strike="noStrike" dirty="0">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$200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05379690"/>
                  </a:ext>
                </a:extLst>
              </a:tr>
              <a:tr h="316438">
                <a:tc>
                  <a:txBody>
                    <a:bodyPr/>
                    <a:lstStyle/>
                    <a:p>
                      <a:pPr algn="ctr" rtl="0" fontAlgn="ctr"/>
                      <a:r>
                        <a:rPr lang="es-CO" sz="11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$252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1452525"/>
                  </a:ext>
                </a:extLst>
              </a:tr>
              <a:tr h="244110">
                <a:tc>
                  <a:txBody>
                    <a:bodyPr/>
                    <a:lstStyle/>
                    <a:p>
                      <a:pPr algn="ctr" rtl="0" fontAlgn="ctr"/>
                      <a:r>
                        <a:rPr lang="es-CO" sz="11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$4.012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$4.889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$3.058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$2.987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$3.397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10238557"/>
                  </a:ext>
                </a:extLst>
              </a:tr>
              <a:tr h="280273">
                <a:tc>
                  <a:txBody>
                    <a:bodyPr/>
                    <a:lstStyle/>
                    <a:p>
                      <a:pPr algn="ctr" rtl="0" fontAlgn="ctr"/>
                      <a:r>
                        <a:rPr lang="es-CO" sz="11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$371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$270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$245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40503812"/>
                  </a:ext>
                </a:extLst>
              </a:tr>
              <a:tr h="214037">
                <a:tc>
                  <a:txBody>
                    <a:bodyPr/>
                    <a:lstStyle/>
                    <a:p>
                      <a:pPr algn="ctr" rtl="0" fontAlgn="ctr"/>
                      <a:r>
                        <a:rPr lang="es-CO" sz="1100" b="1" i="0" u="none" strike="noStrike" dirty="0">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$21.015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$20.737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$17.305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$14.567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$16.049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07277366"/>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Props1.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3.xml><?xml version="1.0" encoding="utf-8"?>
<ds:datastoreItem xmlns:ds="http://schemas.openxmlformats.org/officeDocument/2006/customXml" ds:itemID="{45492775-009D-45E7-A7B3-BD438A86939F}">
  <ds:schemaRefs>
    <ds:schemaRef ds:uri="http://schemas.openxmlformats.org/package/2006/metadata/core-properties"/>
    <ds:schemaRef ds:uri="http://schemas.microsoft.com/office/2006/metadata/properties"/>
    <ds:schemaRef ds:uri="d3b5fdb0-a764-41c1-b317-b6adf56ab7c3"/>
    <ds:schemaRef ds:uri="http://purl.org/dc/dcmitype/"/>
    <ds:schemaRef ds:uri="http://purl.org/dc/terms/"/>
    <ds:schemaRef ds:uri="http://schemas.microsoft.com/office/2006/documentManagement/types"/>
    <ds:schemaRef ds:uri="http://purl.org/dc/elements/1.1/"/>
    <ds:schemaRef ds:uri="http://www.w3.org/XML/1998/namespace"/>
    <ds:schemaRef ds:uri="http://schemas.microsoft.com/office/infopath/2007/PartnerControls"/>
    <ds:schemaRef ds:uri="3576f33e-ff2c-4177-bbf1-6add039be0f7"/>
  </ds:schemaRefs>
</ds:datastoreItem>
</file>

<file path=docProps/app.xml><?xml version="1.0" encoding="utf-8"?>
<Properties xmlns="http://schemas.openxmlformats.org/officeDocument/2006/extended-properties" xmlns:vt="http://schemas.openxmlformats.org/officeDocument/2006/docPropsVTypes">
  <TotalTime>428</TotalTime>
  <Words>10850</Words>
  <Application>Microsoft Office PowerPoint</Application>
  <PresentationFormat>Panorámica</PresentationFormat>
  <Paragraphs>5445</Paragraphs>
  <Slides>232</Slides>
  <Notes>158</Notes>
  <HiddenSlides>0</HiddenSlides>
  <MMClips>0</MMClips>
  <ScaleCrop>false</ScaleCrop>
  <HeadingPairs>
    <vt:vector size="4" baseType="variant">
      <vt:variant>
        <vt:lpstr>Tema</vt:lpstr>
      </vt:variant>
      <vt:variant>
        <vt:i4>1</vt:i4>
      </vt:variant>
      <vt:variant>
        <vt:lpstr>Títulos de diapositiva</vt:lpstr>
      </vt:variant>
      <vt:variant>
        <vt:i4>232</vt:i4>
      </vt:variant>
    </vt:vector>
  </HeadingPairs>
  <TitlesOfParts>
    <vt:vector size="233"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9</cp:revision>
  <dcterms:created xsi:type="dcterms:W3CDTF">2019-02-07T16:52:37Z</dcterms:created>
  <dcterms:modified xsi:type="dcterms:W3CDTF">2024-11-21T16:42:24Z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